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53" d="100"/>
          <a:sy n="53" d="100"/>
        </p:scale>
        <p:origin x="69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E591-B281-42DA-ABFC-F4F7F9C700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8EBDAB-8A5E-47B1-B278-E73F443DC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191D68-D1C1-4FB8-9790-50CEB2501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2D3E10-E94F-4E67-B451-79A6654A8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2D161-BA7B-45A4-97E0-A505D6743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01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FBC6F-259A-4085-963C-51B3FEE4A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AD9491-6FAF-41CF-B5A4-777C4E158B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1D857-FA89-4C55-8D3F-9C8F2EF4E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4B830-7009-4756-A5BF-4F2942A08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575631-B233-48FE-98D2-337C0798F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15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4C352E-176A-45A3-95D9-1B1B68345A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30A1CF-D1C9-4A1B-B681-F83EFC80D0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2B053A-1A0E-433D-9BEA-4FA0305B4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40CC74-F70F-4013-9F9F-41DD6F68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E4D38F-B597-464E-B2D7-D3AF1067D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FD8C9-D3B1-48C1-A282-359C0E6E2F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F8EA7A-EA1B-4C47-8A3C-0CB15A7584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A0E10-3D6C-4D1B-9A80-C4392DAE5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E255E7-6390-4D8F-BE29-A4EDEA206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B43E37-0B58-4085-8184-21D37307B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76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2790C-CC3E-4807-8122-18024C6C3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99CAE2-513A-4EF9-A9EA-AC744545B8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1317D3-E283-438B-B19F-8731C0B37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D7D503-2B13-4B9C-9A9C-62827ECDE7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F63B17-BD27-4D9B-B10D-4F487D334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54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70F5B-E28E-4D12-9448-11184D8D5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5C8AE8-C5AC-4D83-93F6-B8C995731C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EEEB3-F5F1-4069-95DA-122D64C1F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ADCE35-12FA-46B1-8658-A284B1FC0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056A4A-1149-4743-BB77-F644FBA43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B7481B-D425-47C6-9873-59C1A39F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334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D4760C-52E9-43CF-B366-A66CFBED3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471F5-5BC1-4DA2-8DB4-25EC59D90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978053-2B63-4683-81E3-001076ABA2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2278B6-B00E-454B-8EDF-EF5CD3D10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6D07D7-09BA-4C0C-9793-5882C58036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6BE128-71EE-46A3-A943-114A9813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A0D2E2-2241-4BB0-8988-7852002FC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BFF7BF-9AF5-41BC-A968-D619C32FC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775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B584A-6CF1-45C5-8C52-215708A70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2659B-D7B2-405D-897A-69A3BE225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5945CA-A598-4E8D-A7A2-B22FC24CDB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9B771D-1100-4AA6-B3D2-FE1FF3544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5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4D3F7B-17FB-4E8C-9958-AF02A1341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B15456-A75C-490F-AB91-662CDBDF4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2B3D70-3D05-4260-A37F-3DCD39E60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6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BC346-E014-46E2-8D90-2999AB84D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F288DE-5FAE-4537-A674-33776F925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80819A-2FEF-46CA-9E47-52358D9362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4F1CAD-48D8-4A80-8B55-6FF6DB7198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B70734-6A10-4AB4-A82A-75C06BEFF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BC507B-026A-4D78-A61E-2D6C668C8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87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7815A-F227-414B-B01A-0D19200B6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571ACAC-BCB2-49EF-954F-2DB1FC5FA6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9D662A-AC68-4E86-AB2A-0BAF920139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ADF76-B153-472D-8501-EC1DEFA936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032D92-3B74-442C-82D9-993234522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0FCA12-28C4-4113-9D9A-46D8A9A61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3B483F-364B-49EB-B9C7-BCD343F7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1DD0B2-F197-44B6-9FFE-4F73B5B24D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0377E-7987-425C-8536-A9BD31F218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7235F-C68B-4C37-BD0E-B2DA6E8B9179}" type="datetimeFigureOut">
              <a:rPr lang="en-US" smtClean="0"/>
              <a:t>26-Apr-24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B4A3F-7F0D-44C5-9A00-D0C1991E91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B3F74-3B0E-459D-A3BE-3E3D0DEFCC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6CDC4-0A36-40BB-B98B-A06702DE7A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2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DE91F4A-5289-4A66-9D75-C2536FE14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150" y="162151"/>
            <a:ext cx="4457700" cy="412432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4E26353-7575-48C8-8417-01DDC0B297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4040" y="413657"/>
            <a:ext cx="3909332" cy="28266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2EC4915F-B9E4-4A85-AA34-92FBDF5DB7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62164" y="4124325"/>
            <a:ext cx="3909331" cy="2571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02586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2024-04-26T13:38:20Z</dcterms:created>
  <dcterms:modified xsi:type="dcterms:W3CDTF">2024-04-26T13:40:22Z</dcterms:modified>
</cp:coreProperties>
</file>