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92" r:id="rId5"/>
  </p:sldMasterIdLst>
  <p:notesMasterIdLst>
    <p:notesMasterId r:id="rId17"/>
  </p:notesMasterIdLst>
  <p:sldIdLst>
    <p:sldId id="258" r:id="rId6"/>
    <p:sldId id="581" r:id="rId7"/>
    <p:sldId id="586" r:id="rId8"/>
    <p:sldId id="587" r:id="rId9"/>
    <p:sldId id="584" r:id="rId10"/>
    <p:sldId id="588" r:id="rId11"/>
    <p:sldId id="582" r:id="rId12"/>
    <p:sldId id="589" r:id="rId13"/>
    <p:sldId id="590" r:id="rId14"/>
    <p:sldId id="583" r:id="rId15"/>
    <p:sldId id="465" r:id="rId16"/>
  </p:sldIdLst>
  <p:sldSz cx="9906000" cy="6858000" type="A4"/>
  <p:notesSz cx="7010400" cy="92964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ish Korgaonkar" initials="SK" lastIdx="2" clrIdx="0">
    <p:extLst>
      <p:ext uri="{19B8F6BF-5375-455C-9EA6-DF929625EA0E}">
        <p15:presenceInfo xmlns:p15="http://schemas.microsoft.com/office/powerpoint/2012/main" userId="S-1-5-21-3132419218-3767729518-750240119-17943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63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9EF3A7-856C-4862-AF20-802FCA8FD512}" v="5" dt="2024-08-03T09:27:5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59" autoAdjust="0"/>
    <p:restoredTop sz="91278" autoAdjust="0"/>
  </p:normalViewPr>
  <p:slideViewPr>
    <p:cSldViewPr snapToGrid="0" snapToObjects="1">
      <p:cViewPr varScale="1">
        <p:scale>
          <a:sx n="83" d="100"/>
          <a:sy n="83" d="100"/>
        </p:scale>
        <p:origin x="1531" y="10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deep Dutta" userId="da1155f0-fc87-4491-b5f4-498f4f330b2b" providerId="ADAL" clId="{B09EF3A7-856C-4862-AF20-802FCA8FD512}"/>
    <pc:docChg chg="addSld delSld modSld">
      <pc:chgData name="Sudeep Dutta" userId="da1155f0-fc87-4491-b5f4-498f4f330b2b" providerId="ADAL" clId="{B09EF3A7-856C-4862-AF20-802FCA8FD512}" dt="2024-08-03T09:28:31.278" v="35" actId="47"/>
      <pc:docMkLst>
        <pc:docMk/>
      </pc:docMkLst>
      <pc:sldChg chg="modSp add mod">
        <pc:chgData name="Sudeep Dutta" userId="da1155f0-fc87-4491-b5f4-498f4f330b2b" providerId="ADAL" clId="{B09EF3A7-856C-4862-AF20-802FCA8FD512}" dt="2024-08-03T09:25:49.207" v="26" actId="404"/>
        <pc:sldMkLst>
          <pc:docMk/>
          <pc:sldMk cId="2015847113" sldId="258"/>
        </pc:sldMkLst>
        <pc:spChg chg="mod">
          <ac:chgData name="Sudeep Dutta" userId="da1155f0-fc87-4491-b5f4-498f4f330b2b" providerId="ADAL" clId="{B09EF3A7-856C-4862-AF20-802FCA8FD512}" dt="2024-08-03T09:25:49.207" v="26" actId="404"/>
          <ac:spMkLst>
            <pc:docMk/>
            <pc:sldMk cId="2015847113" sldId="258"/>
            <ac:spMk id="3" creationId="{00000000-0000-0000-0000-000000000000}"/>
          </ac:spMkLst>
        </pc:spChg>
      </pc:sldChg>
      <pc:sldChg chg="add del">
        <pc:chgData name="Sudeep Dutta" userId="da1155f0-fc87-4491-b5f4-498f4f330b2b" providerId="ADAL" clId="{B09EF3A7-856C-4862-AF20-802FCA8FD512}" dt="2024-08-03T09:27:53.600" v="34"/>
        <pc:sldMkLst>
          <pc:docMk/>
          <pc:sldMk cId="2941975104" sldId="465"/>
        </pc:sldMkLst>
      </pc:sldChg>
      <pc:sldChg chg="del">
        <pc:chgData name="Sudeep Dutta" userId="da1155f0-fc87-4491-b5f4-498f4f330b2b" providerId="ADAL" clId="{B09EF3A7-856C-4862-AF20-802FCA8FD512}" dt="2024-08-03T09:28:31.278" v="35" actId="47"/>
        <pc:sldMkLst>
          <pc:docMk/>
          <pc:sldMk cId="2331068157" sldId="545"/>
        </pc:sldMkLst>
      </pc:sldChg>
      <pc:sldChg chg="add del">
        <pc:chgData name="Sudeep Dutta" userId="da1155f0-fc87-4491-b5f4-498f4f330b2b" providerId="ADAL" clId="{B09EF3A7-856C-4862-AF20-802FCA8FD512}" dt="2024-08-03T09:27:03.614" v="29" actId="47"/>
        <pc:sldMkLst>
          <pc:docMk/>
          <pc:sldMk cId="353357723" sldId="591"/>
        </pc:sldMkLst>
      </pc:sldChg>
      <pc:sldChg chg="del">
        <pc:chgData name="Sudeep Dutta" userId="da1155f0-fc87-4491-b5f4-498f4f330b2b" providerId="ADAL" clId="{B09EF3A7-856C-4862-AF20-802FCA8FD512}" dt="2024-08-03T09:26:14.956" v="27" actId="47"/>
        <pc:sldMkLst>
          <pc:docMk/>
          <pc:sldMk cId="4159269957" sldId="59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5"/>
            <a:ext cx="3037840" cy="466435"/>
          </a:xfrm>
          <a:prstGeom prst="rect">
            <a:avLst/>
          </a:prstGeom>
        </p:spPr>
        <p:txBody>
          <a:bodyPr vert="horz" lIns="96327" tIns="48165" rIns="96327" bIns="48165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5"/>
            <a:ext cx="3037840" cy="466435"/>
          </a:xfrm>
          <a:prstGeom prst="rect">
            <a:avLst/>
          </a:prstGeom>
        </p:spPr>
        <p:txBody>
          <a:bodyPr vert="horz" lIns="96327" tIns="48165" rIns="96327" bIns="48165" rtlCol="0"/>
          <a:lstStyle>
            <a:lvl1pPr algn="r">
              <a:defRPr sz="1300"/>
            </a:lvl1pPr>
          </a:lstStyle>
          <a:p>
            <a:fld id="{DE150783-94C4-114F-9E9A-00EFDBC44A7C}" type="datetimeFigureOut">
              <a:rPr lang="en-US" smtClean="0"/>
              <a:pPr/>
              <a:t>8/3/2024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39838" y="1162050"/>
            <a:ext cx="453072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27" tIns="48165" rIns="96327" bIns="4816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7"/>
            <a:ext cx="5608320" cy="3660457"/>
          </a:xfrm>
          <a:prstGeom prst="rect">
            <a:avLst/>
          </a:prstGeom>
        </p:spPr>
        <p:txBody>
          <a:bodyPr vert="horz" lIns="96327" tIns="48165" rIns="96327" bIns="4816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8829968"/>
            <a:ext cx="3037840" cy="466434"/>
          </a:xfrm>
          <a:prstGeom prst="rect">
            <a:avLst/>
          </a:prstGeom>
        </p:spPr>
        <p:txBody>
          <a:bodyPr vert="horz" lIns="96327" tIns="48165" rIns="96327" bIns="48165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8"/>
            <a:ext cx="3037840" cy="466434"/>
          </a:xfrm>
          <a:prstGeom prst="rect">
            <a:avLst/>
          </a:prstGeom>
        </p:spPr>
        <p:txBody>
          <a:bodyPr vert="horz" lIns="96327" tIns="48165" rIns="96327" bIns="48165" rtlCol="0" anchor="b"/>
          <a:lstStyle>
            <a:lvl1pPr algn="r">
              <a:defRPr sz="1300"/>
            </a:lvl1pPr>
          </a:lstStyle>
          <a:p>
            <a:fld id="{BA19236A-0FA5-6D4A-99AD-48A140EC72E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760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61407" y="751829"/>
            <a:ext cx="4291593" cy="1299996"/>
          </a:xfrm>
        </p:spPr>
        <p:txBody>
          <a:bodyPr anchor="t" anchorCtr="0">
            <a:normAutofit/>
          </a:bodyPr>
          <a:lstStyle>
            <a:lvl1pPr algn="l">
              <a:defRPr sz="43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title, first line in Calibri bold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1407" y="2051826"/>
            <a:ext cx="4291593" cy="1377175"/>
          </a:xfrm>
        </p:spPr>
        <p:txBody>
          <a:bodyPr anchor="t" anchorCtr="0"/>
          <a:lstStyle>
            <a:lvl1pPr marL="0" indent="0" algn="l">
              <a:buNone/>
              <a:defRPr sz="270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Subheads should be smaller and in Calibri Regular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576" y="5382124"/>
            <a:ext cx="1419930" cy="944532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97984" y="5586762"/>
            <a:ext cx="23647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b="1" dirty="0">
                <a:solidFill>
                  <a:srgbClr val="3BA18E"/>
                </a:solidFill>
              </a:rPr>
              <a:t>www.foodtravelexperts.com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61690" y="3587751"/>
            <a:ext cx="4291310" cy="301967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 if needed</a:t>
            </a:r>
            <a:endParaRPr lang="en-GB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61407" y="3918659"/>
            <a:ext cx="4291310" cy="301967"/>
          </a:xfrm>
        </p:spPr>
        <p:txBody>
          <a:bodyPr/>
          <a:lstStyle>
            <a:lvl1pPr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[Date]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47576" y="549275"/>
            <a:ext cx="4680000" cy="575945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5290938" y="549275"/>
            <a:ext cx="2778750" cy="342000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467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head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576" y="365124"/>
            <a:ext cx="9010849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 vert="horz" lIns="0" tIns="0" rIns="0" bIns="0" rtlCol="0">
            <a:noAutofit/>
          </a:bodyPr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37258" y="1408510"/>
            <a:ext cx="90675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37258" y="848139"/>
            <a:ext cx="9021046" cy="559974"/>
          </a:xfrm>
        </p:spPr>
        <p:txBody>
          <a:bodyPr anchor="ctr" anchorCtr="0"/>
          <a:lstStyle>
            <a:lvl1pPr>
              <a:defRPr sz="2000" baseline="0">
                <a:solidFill>
                  <a:schemeClr val="accent3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Subheads, if needed, should be smaller and in Calibri Regular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3166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7810" y="1839954"/>
            <a:ext cx="4515191" cy="340151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0000"/>
              </a:lnSpc>
              <a:defRPr lang="en-US" sz="2800" smtClean="0"/>
            </a:lvl1pPr>
            <a:lvl2pPr>
              <a:lnSpc>
                <a:spcPct val="90000"/>
              </a:lnSpc>
              <a:defRPr lang="en-US" sz="2800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37810" y="5454881"/>
            <a:ext cx="4515743" cy="920750"/>
          </a:xfrm>
        </p:spPr>
        <p:txBody>
          <a:bodyPr/>
          <a:lstStyle>
            <a:lvl1pPr>
              <a:defRPr sz="2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Key to graph</a:t>
            </a:r>
            <a:endParaRPr lang="en-GB" dirty="0"/>
          </a:p>
        </p:txBody>
      </p:sp>
      <p:sp>
        <p:nvSpPr>
          <p:cNvPr id="10" name="Chart Placeholder 9"/>
          <p:cNvSpPr>
            <a:spLocks noGrp="1"/>
          </p:cNvSpPr>
          <p:nvPr>
            <p:ph type="chart" sz="quarter" idx="14"/>
          </p:nvPr>
        </p:nvSpPr>
        <p:spPr>
          <a:xfrm>
            <a:off x="5418634" y="1839913"/>
            <a:ext cx="3832125" cy="4468812"/>
          </a:xfrm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575" y="1029369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952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s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7808" y="1839954"/>
            <a:ext cx="5265000" cy="428400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0000"/>
              </a:lnSpc>
              <a:defRPr lang="en-US" sz="2800" smtClean="0"/>
            </a:lvl1pPr>
            <a:lvl2pPr>
              <a:lnSpc>
                <a:spcPct val="90000"/>
              </a:lnSpc>
              <a:defRPr lang="en-US" sz="2800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802175" y="1943044"/>
            <a:ext cx="3656250" cy="2700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802175" y="4720673"/>
            <a:ext cx="1170000" cy="136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045300" y="4720673"/>
            <a:ext cx="1170000" cy="136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8288425" y="4720673"/>
            <a:ext cx="1170000" cy="136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47575" y="1029369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113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s-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7808" y="1839954"/>
            <a:ext cx="5265000" cy="424800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0000"/>
              </a:lnSpc>
              <a:defRPr lang="en-US" sz="2800" smtClean="0"/>
            </a:lvl1pPr>
            <a:lvl2pPr>
              <a:lnSpc>
                <a:spcPct val="90000"/>
              </a:lnSpc>
              <a:defRPr lang="en-US" sz="2800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802175" y="1943044"/>
            <a:ext cx="3656250" cy="4140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47575" y="1029369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105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s-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802175" y="1839954"/>
            <a:ext cx="3656250" cy="4159314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0000"/>
              </a:lnSpc>
              <a:defRPr lang="en-US" sz="2800" smtClean="0"/>
            </a:lvl1pPr>
            <a:lvl2pPr>
              <a:lnSpc>
                <a:spcPct val="90000"/>
              </a:lnSpc>
              <a:defRPr lang="en-US" sz="2800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47576" y="1943044"/>
            <a:ext cx="2486250" cy="4140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024430" y="1943044"/>
            <a:ext cx="2486250" cy="2016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3024430" y="4067044"/>
            <a:ext cx="2486250" cy="2016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47575" y="1029369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989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subhead and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576" y="365124"/>
            <a:ext cx="9010849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37258" y="848139"/>
            <a:ext cx="9021046" cy="559974"/>
          </a:xfrm>
        </p:spPr>
        <p:txBody>
          <a:bodyPr anchor="ctr" anchorCtr="0"/>
          <a:lstStyle>
            <a:lvl1pPr>
              <a:defRPr sz="2000" baseline="0">
                <a:solidFill>
                  <a:schemeClr val="accent3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Subheads, if needed, should be smaller and in Calibri Regular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7810" y="1839954"/>
            <a:ext cx="4515191" cy="340151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0000"/>
              </a:lnSpc>
              <a:defRPr lang="en-US" sz="2800" smtClean="0"/>
            </a:lvl1pPr>
            <a:lvl2pPr>
              <a:lnSpc>
                <a:spcPct val="90000"/>
              </a:lnSpc>
              <a:defRPr lang="en-US" sz="2800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37810" y="5454881"/>
            <a:ext cx="4515743" cy="920750"/>
          </a:xfrm>
        </p:spPr>
        <p:txBody>
          <a:bodyPr/>
          <a:lstStyle>
            <a:lvl1pPr>
              <a:defRPr sz="2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Key to graph</a:t>
            </a:r>
            <a:endParaRPr lang="en-GB" dirty="0"/>
          </a:p>
        </p:txBody>
      </p:sp>
      <p:sp>
        <p:nvSpPr>
          <p:cNvPr id="11" name="Chart Placeholder 9"/>
          <p:cNvSpPr>
            <a:spLocks noGrp="1"/>
          </p:cNvSpPr>
          <p:nvPr>
            <p:ph type="chart" sz="quarter" idx="15"/>
          </p:nvPr>
        </p:nvSpPr>
        <p:spPr>
          <a:xfrm>
            <a:off x="5418634" y="1839913"/>
            <a:ext cx="3832125" cy="4468812"/>
          </a:xfrm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7258" y="1408510"/>
            <a:ext cx="90675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7815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subhead and image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576" y="365124"/>
            <a:ext cx="9010849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37258" y="848139"/>
            <a:ext cx="9021046" cy="559974"/>
          </a:xfrm>
        </p:spPr>
        <p:txBody>
          <a:bodyPr anchor="ctr" anchorCtr="0"/>
          <a:lstStyle>
            <a:lvl1pPr>
              <a:defRPr sz="2000" baseline="0">
                <a:solidFill>
                  <a:schemeClr val="accent3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Subheads, if needed, should be smaller and in Calibri Regular</a:t>
            </a:r>
            <a:endParaRPr lang="en-GB" dirty="0"/>
          </a:p>
        </p:txBody>
      </p:sp>
      <p:sp>
        <p:nvSpPr>
          <p:cNvPr id="12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7808" y="1839954"/>
            <a:ext cx="5265000" cy="428400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0000"/>
              </a:lnSpc>
              <a:defRPr lang="en-US" sz="2800" smtClean="0"/>
            </a:lvl1pPr>
            <a:lvl2pPr>
              <a:lnSpc>
                <a:spcPct val="90000"/>
              </a:lnSpc>
              <a:defRPr lang="en-US" sz="2800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802175" y="1943044"/>
            <a:ext cx="3656250" cy="2700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5802175" y="4720673"/>
            <a:ext cx="1170000" cy="136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7045300" y="4720673"/>
            <a:ext cx="1170000" cy="136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8288425" y="4720673"/>
            <a:ext cx="1170000" cy="136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437258" y="1408510"/>
            <a:ext cx="90675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109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subhead and image-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576" y="365124"/>
            <a:ext cx="9010849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37258" y="848139"/>
            <a:ext cx="9021046" cy="559974"/>
          </a:xfrm>
        </p:spPr>
        <p:txBody>
          <a:bodyPr anchor="ctr" anchorCtr="0"/>
          <a:lstStyle>
            <a:lvl1pPr>
              <a:defRPr sz="2000" baseline="0">
                <a:solidFill>
                  <a:schemeClr val="accent3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Subheads, if needed, should be smaller and in Calibri Regular</a:t>
            </a:r>
            <a:endParaRPr lang="en-GB" dirty="0"/>
          </a:p>
        </p:txBody>
      </p:sp>
      <p:sp>
        <p:nvSpPr>
          <p:cNvPr id="17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7808" y="1839954"/>
            <a:ext cx="5265000" cy="424800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0000"/>
              </a:lnSpc>
              <a:defRPr lang="en-US" sz="2800" smtClean="0"/>
            </a:lvl1pPr>
            <a:lvl2pPr>
              <a:lnSpc>
                <a:spcPct val="90000"/>
              </a:lnSpc>
              <a:defRPr lang="en-US" sz="2800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802175" y="1943044"/>
            <a:ext cx="3656250" cy="4140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37258" y="1408510"/>
            <a:ext cx="90675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37049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subhead and image-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576" y="365124"/>
            <a:ext cx="9010849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37258" y="848139"/>
            <a:ext cx="9021046" cy="559974"/>
          </a:xfrm>
        </p:spPr>
        <p:txBody>
          <a:bodyPr anchor="ctr" anchorCtr="0"/>
          <a:lstStyle>
            <a:lvl1pPr>
              <a:defRPr sz="2000" baseline="0">
                <a:solidFill>
                  <a:schemeClr val="accent3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Subheads, if needed, should be smaller and in Calibri Regular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5802175" y="1839954"/>
            <a:ext cx="3656250" cy="4159314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0000"/>
              </a:lnSpc>
              <a:defRPr lang="en-US" sz="2800" smtClean="0"/>
            </a:lvl1pPr>
            <a:lvl2pPr>
              <a:lnSpc>
                <a:spcPct val="90000"/>
              </a:lnSpc>
              <a:defRPr lang="en-US" sz="2800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47576" y="1943044"/>
            <a:ext cx="2486250" cy="4140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024430" y="1943044"/>
            <a:ext cx="2486250" cy="2016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3024430" y="4067044"/>
            <a:ext cx="2486250" cy="2016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437258" y="1408510"/>
            <a:ext cx="90675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766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ultiple text columns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7810" y="1839952"/>
            <a:ext cx="5141897" cy="4320000"/>
          </a:xfrm>
        </p:spPr>
        <p:txBody>
          <a:bodyPr vert="horz" lIns="0" tIns="0" rIns="0" bIns="0" rtlCol="0">
            <a:noAutofit/>
          </a:bodyPr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608843" y="1839952"/>
            <a:ext cx="2849583" cy="4320000"/>
          </a:xfrm>
        </p:spPr>
        <p:txBody>
          <a:bodyPr vert="horz" lIns="0" tIns="0" rIns="0" bIns="0" rtlCol="0">
            <a:noAutofit/>
          </a:bodyPr>
          <a:lstStyle>
            <a:lvl1pPr>
              <a:defRPr lang="en-US" b="1" i="1" smtClean="0">
                <a:solidFill>
                  <a:schemeClr val="bg2"/>
                </a:solidFill>
              </a:defRPr>
            </a:lvl1pPr>
            <a:lvl2pPr>
              <a:defRPr lang="en-US" b="1" i="1" smtClean="0">
                <a:solidFill>
                  <a:schemeClr val="bg2"/>
                </a:solidFill>
              </a:defRPr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575" y="1029369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051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-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61407" y="751829"/>
            <a:ext cx="6505343" cy="1800693"/>
          </a:xfrm>
        </p:spPr>
        <p:txBody>
          <a:bodyPr anchor="t" anchorCtr="0">
            <a:normAutofit/>
          </a:bodyPr>
          <a:lstStyle>
            <a:lvl1pPr algn="l">
              <a:defRPr sz="43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title, first line in Calibri bold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1407" y="2642840"/>
            <a:ext cx="6505343" cy="741556"/>
          </a:xfrm>
        </p:spPr>
        <p:txBody>
          <a:bodyPr anchor="t" anchorCtr="0"/>
          <a:lstStyle>
            <a:lvl1pPr marL="0" indent="0" algn="l">
              <a:buNone/>
              <a:defRPr sz="270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Subheads should be smaller and in Calibri Regular</a:t>
            </a:r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597984" y="5586762"/>
            <a:ext cx="23647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b="1" dirty="0">
                <a:solidFill>
                  <a:srgbClr val="3BA18E"/>
                </a:solidFill>
              </a:rPr>
              <a:t>www.foodtravelexperts.com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61690" y="3838234"/>
            <a:ext cx="6504912" cy="301967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 if needed</a:t>
            </a:r>
            <a:endParaRPr lang="en-GB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61407" y="4169142"/>
            <a:ext cx="6504912" cy="301967"/>
          </a:xfrm>
        </p:spPr>
        <p:txBody>
          <a:bodyPr/>
          <a:lstStyle>
            <a:lvl1pPr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[Date]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47576" y="549275"/>
            <a:ext cx="6873750" cy="575945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576" y="560972"/>
            <a:ext cx="1419930" cy="94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084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head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576" y="365124"/>
            <a:ext cx="9010849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37258" y="848139"/>
            <a:ext cx="9021046" cy="559974"/>
          </a:xfrm>
        </p:spPr>
        <p:txBody>
          <a:bodyPr anchor="ctr" anchorCtr="0"/>
          <a:lstStyle>
            <a:lvl1pPr>
              <a:defRPr sz="2000" baseline="0">
                <a:solidFill>
                  <a:schemeClr val="accent3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Subheads, if needed, should be smaller and in Calibri Regular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7810" y="1839952"/>
            <a:ext cx="5141897" cy="4320000"/>
          </a:xfrm>
        </p:spPr>
        <p:txBody>
          <a:bodyPr vert="horz" lIns="0" tIns="0" rIns="0" bIns="0" rtlCol="0">
            <a:noAutofit/>
          </a:bodyPr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608843" y="1839952"/>
            <a:ext cx="2849583" cy="4320000"/>
          </a:xfrm>
        </p:spPr>
        <p:txBody>
          <a:bodyPr vert="horz" lIns="0" tIns="0" rIns="0" bIns="0" rtlCol="0">
            <a:noAutofit/>
          </a:bodyPr>
          <a:lstStyle>
            <a:lvl1pPr>
              <a:defRPr lang="en-US" b="1" i="1" smtClean="0">
                <a:solidFill>
                  <a:schemeClr val="bg2"/>
                </a:solidFill>
              </a:defRPr>
            </a:lvl1pPr>
            <a:lvl2pPr>
              <a:defRPr lang="en-US" b="1" i="1" smtClean="0">
                <a:solidFill>
                  <a:schemeClr val="bg2"/>
                </a:solidFill>
              </a:defRPr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37258" y="1408510"/>
            <a:ext cx="90675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74788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text columns-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768865" y="2087768"/>
            <a:ext cx="2046982" cy="900112"/>
          </a:xfrm>
          <a:solidFill>
            <a:schemeClr val="accent4"/>
          </a:solidFill>
        </p:spPr>
        <p:txBody>
          <a:bodyPr vert="horz" lIns="180000" tIns="72000" rIns="0" bIns="0" rtlCol="0" anchor="ctr" anchorCtr="0">
            <a:noAutofit/>
          </a:bodyPr>
          <a:lstStyle>
            <a:lvl1pPr>
              <a:defRPr lang="en-US" sz="2800" i="1" baseline="0" smtClean="0">
                <a:solidFill>
                  <a:schemeClr val="bg1"/>
                </a:solidFill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>
              <a:spcBef>
                <a:spcPts val="0"/>
              </a:spcBef>
            </a:pPr>
            <a:r>
              <a:rPr lang="en-US" dirty="0"/>
              <a:t>Title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47576" y="2087768"/>
            <a:ext cx="2046982" cy="900112"/>
          </a:xfrm>
          <a:solidFill>
            <a:schemeClr val="accent3"/>
          </a:solidFill>
        </p:spPr>
        <p:txBody>
          <a:bodyPr vert="horz" lIns="180000" tIns="72000" rIns="0" bIns="0" rtlCol="0" anchor="ctr" anchorCtr="0">
            <a:noAutofit/>
          </a:bodyPr>
          <a:lstStyle>
            <a:lvl1pPr>
              <a:defRPr lang="en-US" sz="2800" i="1" baseline="0" smtClean="0">
                <a:solidFill>
                  <a:schemeClr val="bg1"/>
                </a:solidFill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>
              <a:spcBef>
                <a:spcPts val="0"/>
              </a:spcBef>
            </a:pPr>
            <a:r>
              <a:rPr lang="en-US" dirty="0"/>
              <a:t>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5090154" y="2087768"/>
            <a:ext cx="2046982" cy="900112"/>
          </a:xfrm>
          <a:solidFill>
            <a:schemeClr val="accent5"/>
          </a:solidFill>
        </p:spPr>
        <p:txBody>
          <a:bodyPr vert="horz" lIns="180000" tIns="72000" rIns="0" bIns="0" rtlCol="0" anchor="ctr" anchorCtr="0">
            <a:noAutofit/>
          </a:bodyPr>
          <a:lstStyle>
            <a:lvl1pPr>
              <a:defRPr lang="en-US" sz="2800" i="1" baseline="0" smtClean="0">
                <a:solidFill>
                  <a:schemeClr val="bg1"/>
                </a:solidFill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>
              <a:spcBef>
                <a:spcPts val="0"/>
              </a:spcBef>
            </a:pPr>
            <a:r>
              <a:rPr lang="en-US" dirty="0"/>
              <a:t>Title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9" hasCustomPrompt="1"/>
          </p:nvPr>
        </p:nvSpPr>
        <p:spPr>
          <a:xfrm>
            <a:off x="7411443" y="2087768"/>
            <a:ext cx="2046982" cy="900112"/>
          </a:xfrm>
          <a:solidFill>
            <a:schemeClr val="accent6"/>
          </a:solidFill>
        </p:spPr>
        <p:txBody>
          <a:bodyPr vert="horz" lIns="180000" tIns="72000" rIns="0" bIns="0" rtlCol="0" anchor="ctr" anchorCtr="0">
            <a:noAutofit/>
          </a:bodyPr>
          <a:lstStyle>
            <a:lvl1pPr>
              <a:defRPr lang="en-US" sz="2800" i="1" baseline="0" smtClean="0">
                <a:solidFill>
                  <a:schemeClr val="bg1"/>
                </a:solidFill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>
              <a:spcBef>
                <a:spcPts val="0"/>
              </a:spcBef>
            </a:pPr>
            <a:r>
              <a:rPr lang="en-US" dirty="0"/>
              <a:t>Title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47575" y="1029369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042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le text columns-02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576" y="365124"/>
            <a:ext cx="9010849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37258" y="848139"/>
            <a:ext cx="9021046" cy="559974"/>
          </a:xfrm>
        </p:spPr>
        <p:txBody>
          <a:bodyPr anchor="ctr" anchorCtr="0"/>
          <a:lstStyle>
            <a:lvl1pPr>
              <a:defRPr sz="2000" baseline="0">
                <a:solidFill>
                  <a:schemeClr val="accent3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Subheads, if needed, should be smaller and in Calibri Regular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56801" y="6402728"/>
            <a:ext cx="529936" cy="360000"/>
          </a:xfrm>
          <a:prstGeom prst="rect">
            <a:avLst/>
          </a:prstGeom>
        </p:spPr>
      </p:pic>
      <p:sp>
        <p:nvSpPr>
          <p:cNvPr id="10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768865" y="2087768"/>
            <a:ext cx="2046982" cy="900112"/>
          </a:xfrm>
          <a:solidFill>
            <a:schemeClr val="accent4"/>
          </a:solidFill>
        </p:spPr>
        <p:txBody>
          <a:bodyPr vert="horz" lIns="180000" tIns="72000" rIns="0" bIns="0" rtlCol="0" anchor="ctr" anchorCtr="0">
            <a:noAutofit/>
          </a:bodyPr>
          <a:lstStyle>
            <a:lvl1pPr>
              <a:defRPr lang="en-US" sz="2800" i="1" baseline="0" smtClean="0">
                <a:solidFill>
                  <a:schemeClr val="bg1"/>
                </a:solidFill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>
              <a:spcBef>
                <a:spcPts val="0"/>
              </a:spcBef>
            </a:pPr>
            <a:r>
              <a:rPr lang="en-US" dirty="0"/>
              <a:t>Title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47576" y="2087768"/>
            <a:ext cx="2046982" cy="900112"/>
          </a:xfrm>
          <a:solidFill>
            <a:schemeClr val="accent3"/>
          </a:solidFill>
        </p:spPr>
        <p:txBody>
          <a:bodyPr vert="horz" lIns="180000" tIns="72000" rIns="0" bIns="0" rtlCol="0" anchor="ctr" anchorCtr="0">
            <a:noAutofit/>
          </a:bodyPr>
          <a:lstStyle>
            <a:lvl1pPr>
              <a:defRPr lang="en-US" sz="2800" i="1" baseline="0" smtClean="0">
                <a:solidFill>
                  <a:schemeClr val="bg1"/>
                </a:solidFill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>
              <a:spcBef>
                <a:spcPts val="0"/>
              </a:spcBef>
            </a:pPr>
            <a:r>
              <a:rPr lang="en-US" dirty="0"/>
              <a:t>Title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5090154" y="2087768"/>
            <a:ext cx="2046982" cy="900112"/>
          </a:xfrm>
          <a:solidFill>
            <a:schemeClr val="accent5"/>
          </a:solidFill>
        </p:spPr>
        <p:txBody>
          <a:bodyPr vert="horz" lIns="180000" tIns="72000" rIns="0" bIns="0" rtlCol="0" anchor="ctr" anchorCtr="0">
            <a:noAutofit/>
          </a:bodyPr>
          <a:lstStyle>
            <a:lvl1pPr>
              <a:defRPr lang="en-US" sz="2800" i="1" baseline="0" smtClean="0">
                <a:solidFill>
                  <a:schemeClr val="bg1"/>
                </a:solidFill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>
              <a:spcBef>
                <a:spcPts val="0"/>
              </a:spcBef>
            </a:pPr>
            <a:r>
              <a:rPr lang="en-US" dirty="0"/>
              <a:t>Title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9" hasCustomPrompt="1"/>
          </p:nvPr>
        </p:nvSpPr>
        <p:spPr>
          <a:xfrm>
            <a:off x="7411443" y="2087768"/>
            <a:ext cx="2046982" cy="900112"/>
          </a:xfrm>
          <a:solidFill>
            <a:schemeClr val="accent6"/>
          </a:solidFill>
        </p:spPr>
        <p:txBody>
          <a:bodyPr vert="horz" lIns="180000" tIns="72000" rIns="0" bIns="0" rtlCol="0" anchor="ctr" anchorCtr="0">
            <a:noAutofit/>
          </a:bodyPr>
          <a:lstStyle>
            <a:lvl1pPr>
              <a:defRPr lang="en-US" sz="2800" i="1" baseline="0" smtClean="0">
                <a:solidFill>
                  <a:schemeClr val="bg1"/>
                </a:solidFill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>
              <a:spcBef>
                <a:spcPts val="0"/>
              </a:spcBef>
            </a:pPr>
            <a:r>
              <a:rPr lang="en-US" dirty="0"/>
              <a:t>Title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37258" y="1408510"/>
            <a:ext cx="90675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21056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447577" y="2087563"/>
            <a:ext cx="9010848" cy="4221162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6801" y="6406481"/>
            <a:ext cx="529936" cy="352495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>
            <a:off x="447575" y="1029369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02770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slide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576" y="365124"/>
            <a:ext cx="9010849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37258" y="1408510"/>
            <a:ext cx="90675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37258" y="848139"/>
            <a:ext cx="9021046" cy="559974"/>
          </a:xfrm>
        </p:spPr>
        <p:txBody>
          <a:bodyPr anchor="ctr" anchorCtr="0"/>
          <a:lstStyle>
            <a:lvl1pPr>
              <a:defRPr sz="2000" baseline="0">
                <a:solidFill>
                  <a:schemeClr val="accent3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Subheads, if needed, should be smaller and in Calibri Regular</a:t>
            </a:r>
            <a:endParaRPr lang="en-GB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447577" y="2087563"/>
            <a:ext cx="9010848" cy="4221162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6801" y="6406481"/>
            <a:ext cx="529936" cy="35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733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577" y="1122422"/>
            <a:ext cx="9010848" cy="1591561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GB" sz="5400" baseline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slide titles set in Calibri bold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47576" y="2678357"/>
            <a:ext cx="9010848" cy="505685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2700" baseline="0" dirty="0" smtClean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Subheads should be smaller and in Calibri Regular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dirty="0">
                <a:solidFill>
                  <a:prstClr val="white"/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EC87A8A-E107-4EF5-AE18-4113CA3A5B82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21308" y="3539625"/>
            <a:ext cx="4291310" cy="301967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 if needed</a:t>
            </a:r>
            <a:endParaRPr lang="en-GB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2421025" y="3870533"/>
            <a:ext cx="4291310" cy="301967"/>
          </a:xfrm>
        </p:spPr>
        <p:txBody>
          <a:bodyPr/>
          <a:lstStyle>
            <a:lvl1pPr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[Date]</a:t>
            </a:r>
            <a:endParaRPr lang="en-GB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437809" y="3539624"/>
            <a:ext cx="1755000" cy="2160000"/>
          </a:xfrm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6812" y="6406481"/>
            <a:ext cx="529911" cy="352495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447575" y="1029369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437809" y="6308725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1235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577" y="1122422"/>
            <a:ext cx="9010848" cy="1591561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GB" sz="5400" baseline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slide titles set in Calibri bold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47576" y="2678357"/>
            <a:ext cx="9010848" cy="505685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2700" baseline="0" dirty="0" smtClean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Subheads should be smaller and in Calibri Regular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dirty="0">
                <a:solidFill>
                  <a:prstClr val="white"/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EC87A8A-E107-4EF5-AE18-4113CA3A5B82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47575" y="4033113"/>
            <a:ext cx="4291310" cy="301967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 if needed</a:t>
            </a:r>
            <a:endParaRPr lang="en-GB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47575" y="4364021"/>
            <a:ext cx="4291310" cy="301967"/>
          </a:xfrm>
        </p:spPr>
        <p:txBody>
          <a:bodyPr/>
          <a:lstStyle>
            <a:lvl1pPr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[Date]</a:t>
            </a:r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6812" y="6406481"/>
            <a:ext cx="529911" cy="352495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>
            <a:off x="447575" y="1029369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437809" y="6308725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80509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0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577" y="1122422"/>
            <a:ext cx="9010848" cy="1591561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GB" sz="5400" baseline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slide titles set in Calibri bold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47576" y="2678357"/>
            <a:ext cx="9010848" cy="505685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2700" baseline="0" dirty="0" smtClean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Subheads should be smaller and in Calibri Regular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dirty="0">
                <a:solidFill>
                  <a:prstClr val="white"/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EC87A8A-E107-4EF5-AE18-4113CA3A5B82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5532984" y="3275480"/>
            <a:ext cx="1901250" cy="2520000"/>
          </a:xfrm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6812" y="6406481"/>
            <a:ext cx="529911" cy="352495"/>
          </a:xfrm>
          <a:prstGeom prst="rect">
            <a:avLst/>
          </a:prstGeom>
        </p:spPr>
      </p:pic>
      <p:sp>
        <p:nvSpPr>
          <p:cNvPr id="14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7557175" y="3275480"/>
            <a:ext cx="1901250" cy="2520000"/>
          </a:xfrm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3508794" y="3275480"/>
            <a:ext cx="1901250" cy="2520000"/>
          </a:xfrm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447575" y="1029369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437809" y="6308725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02064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-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906000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447576" y="423746"/>
            <a:ext cx="4972500" cy="5760000"/>
          </a:xfrm>
          <a:solidFill>
            <a:srgbClr val="002641">
              <a:alpha val="80000"/>
            </a:srgbClr>
          </a:solidFill>
        </p:spPr>
        <p:txBody>
          <a:bodyPr vert="horz" lIns="252000" tIns="288000" rIns="0" bIns="0" rtlCol="0" anchor="t" anchorCtr="0">
            <a:normAutofit/>
          </a:bodyPr>
          <a:lstStyle>
            <a:lvl1pPr>
              <a:defRPr lang="en-GB" sz="5400">
                <a:solidFill>
                  <a:schemeClr val="bg1"/>
                </a:solidFill>
              </a:defRPr>
            </a:lvl1pPr>
          </a:lstStyle>
          <a:p>
            <a:pPr marL="0" lvl="0"/>
            <a:r>
              <a:rPr lang="en-US" dirty="0"/>
              <a:t>Divider slide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1407" y="1616398"/>
            <a:ext cx="4291593" cy="1377175"/>
          </a:xfrm>
        </p:spPr>
        <p:txBody>
          <a:bodyPr anchor="t" anchorCtr="0"/>
          <a:lstStyle>
            <a:lvl1pPr marL="0" indent="0" algn="l">
              <a:buNone/>
              <a:defRPr sz="270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Subheads should be smaller and in Calibri Regular</a:t>
            </a:r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6339" y="6400167"/>
            <a:ext cx="68300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dirty="0">
                <a:solidFill>
                  <a:prstClr val="white"/>
                </a:solidFill>
              </a:rPr>
              <a:t>SSP: The Food Travel Experts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353355" y="6400167"/>
            <a:ext cx="30622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EC87A8A-E107-4EF5-AE18-4113CA3A5B82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5972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-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906000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447576" y="423747"/>
            <a:ext cx="4972500" cy="5883711"/>
          </a:xfrm>
          <a:noFill/>
          <a:ln w="38100">
            <a:solidFill>
              <a:schemeClr val="tx2"/>
            </a:solidFill>
          </a:ln>
        </p:spPr>
        <p:txBody>
          <a:bodyPr vert="horz" lIns="252000" tIns="288000" rIns="0" bIns="0" rtlCol="0" anchor="t" anchorCtr="0">
            <a:normAutofit/>
          </a:bodyPr>
          <a:lstStyle>
            <a:lvl1pPr>
              <a:defRPr lang="en-GB" sz="5400">
                <a:solidFill>
                  <a:schemeClr val="tx2"/>
                </a:solidFill>
              </a:defRPr>
            </a:lvl1pPr>
          </a:lstStyle>
          <a:p>
            <a:pPr marL="0" lvl="0"/>
            <a:r>
              <a:rPr lang="en-US" dirty="0"/>
              <a:t>Divider slide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1407" y="2327598"/>
            <a:ext cx="4291593" cy="1377175"/>
          </a:xfrm>
        </p:spPr>
        <p:txBody>
          <a:bodyPr anchor="t" anchorCtr="0"/>
          <a:lstStyle>
            <a:lvl1pPr marL="0" indent="0" algn="l">
              <a:buNone/>
              <a:defRPr sz="27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Subheads should be smaller and in Calibri Regular</a:t>
            </a:r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6339" y="6400167"/>
            <a:ext cx="683000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dirty="0">
                <a:solidFill>
                  <a:prstClr val="white"/>
                </a:solidFill>
              </a:rPr>
              <a:t>SSP: The Food Travel Experts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353355" y="6400167"/>
            <a:ext cx="30622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EC87A8A-E107-4EF5-AE18-4113CA3A5B82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395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-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61407" y="751829"/>
            <a:ext cx="6505343" cy="1800693"/>
          </a:xfrm>
        </p:spPr>
        <p:txBody>
          <a:bodyPr anchor="t" anchorCtr="0">
            <a:normAutofit/>
          </a:bodyPr>
          <a:lstStyle>
            <a:lvl1pPr algn="l">
              <a:defRPr sz="43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title, first line in Calibri bold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1407" y="2642840"/>
            <a:ext cx="6505343" cy="741556"/>
          </a:xfrm>
        </p:spPr>
        <p:txBody>
          <a:bodyPr anchor="t" anchorCtr="0"/>
          <a:lstStyle>
            <a:lvl1pPr marL="0" indent="0" algn="l">
              <a:buNone/>
              <a:defRPr sz="270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Subheads should be smaller and in Calibri Regular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576" y="560972"/>
            <a:ext cx="1419930" cy="944532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7438561" y="6051744"/>
            <a:ext cx="23647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b="1" dirty="0">
                <a:solidFill>
                  <a:srgbClr val="3BA18E"/>
                </a:solidFill>
              </a:rPr>
              <a:t>www.foodtravelexperts.com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7502267" y="4726962"/>
            <a:ext cx="2156083" cy="301967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 if needed</a:t>
            </a:r>
            <a:endParaRPr lang="en-GB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7501984" y="5057870"/>
            <a:ext cx="2156083" cy="301967"/>
          </a:xfrm>
        </p:spPr>
        <p:txBody>
          <a:bodyPr/>
          <a:lstStyle>
            <a:lvl1pPr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[Date]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47576" y="549275"/>
            <a:ext cx="6873750" cy="575945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61407" y="3531743"/>
            <a:ext cx="2002341" cy="246442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790592" y="3531743"/>
            <a:ext cx="2002341" cy="246442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9778" y="3531743"/>
            <a:ext cx="2002341" cy="246442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1823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06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577" y="1122422"/>
            <a:ext cx="5210274" cy="1591561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GB" sz="5400" baseline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slide titles set in Calibri bold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47576" y="2678356"/>
            <a:ext cx="5210274" cy="750644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2700" baseline="0" dirty="0" smtClean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Subheads should be smaller and in Calibri Regular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dirty="0">
                <a:solidFill>
                  <a:prstClr val="white"/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EC87A8A-E107-4EF5-AE18-4113CA3A5B82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6812" y="6406481"/>
            <a:ext cx="529911" cy="352495"/>
          </a:xfrm>
          <a:prstGeom prst="rect">
            <a:avLst/>
          </a:prstGeom>
        </p:spPr>
      </p:pic>
      <p:sp>
        <p:nvSpPr>
          <p:cNvPr id="11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5948425" y="1239047"/>
            <a:ext cx="3510000" cy="4860000"/>
          </a:xfrm>
          <a:ln>
            <a:noFill/>
          </a:ln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47575" y="1029369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437809" y="6308725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4880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990376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63"/>
          </a:p>
        </p:txBody>
      </p:sp>
      <p:grpSp>
        <p:nvGrpSpPr>
          <p:cNvPr id="4" name="Group 3"/>
          <p:cNvGrpSpPr/>
          <p:nvPr userDrawn="1"/>
        </p:nvGrpSpPr>
        <p:grpSpPr>
          <a:xfrm flipH="1">
            <a:off x="3224929" y="1"/>
            <a:ext cx="6678839" cy="7517335"/>
            <a:chOff x="0" y="0"/>
            <a:chExt cx="7909378" cy="7517335"/>
          </a:xfrm>
        </p:grpSpPr>
        <p:sp>
          <p:nvSpPr>
            <p:cNvPr id="5" name="Freeform 4"/>
            <p:cNvSpPr/>
            <p:nvPr/>
          </p:nvSpPr>
          <p:spPr>
            <a:xfrm>
              <a:off x="0" y="0"/>
              <a:ext cx="7909378" cy="6858000"/>
            </a:xfrm>
            <a:custGeom>
              <a:avLst/>
              <a:gdLst>
                <a:gd name="connsiteX0" fmla="*/ 0 w 7909378"/>
                <a:gd name="connsiteY0" fmla="*/ 0 h 6858000"/>
                <a:gd name="connsiteX1" fmla="*/ 3932040 w 7909378"/>
                <a:gd name="connsiteY1" fmla="*/ 0 h 6858000"/>
                <a:gd name="connsiteX2" fmla="*/ 7909378 w 7909378"/>
                <a:gd name="connsiteY2" fmla="*/ 6858000 h 6858000"/>
                <a:gd name="connsiteX3" fmla="*/ 0 w 790937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9378" h="6858000">
                  <a:moveTo>
                    <a:pt x="0" y="0"/>
                  </a:moveTo>
                  <a:lnTo>
                    <a:pt x="3932040" y="0"/>
                  </a:lnTo>
                  <a:lnTo>
                    <a:pt x="7909378" y="6858000"/>
                  </a:lnTo>
                  <a:lnTo>
                    <a:pt x="0" y="6858000"/>
                  </a:lnTo>
                  <a:close/>
                </a:path>
              </a:pathLst>
            </a:custGeom>
            <a:gradFill>
              <a:gsLst>
                <a:gs pos="2000">
                  <a:srgbClr val="FAA519">
                    <a:alpha val="54902"/>
                  </a:srgbClr>
                </a:gs>
                <a:gs pos="49138">
                  <a:srgbClr val="FF0000"/>
                </a:gs>
                <a:gs pos="100000">
                  <a:srgbClr val="003974">
                    <a:alpha val="9098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sz="1463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" name="Freeform 5"/>
            <p:cNvSpPr/>
            <p:nvPr/>
          </p:nvSpPr>
          <p:spPr>
            <a:xfrm rot="19786510">
              <a:off x="6713062" y="2051373"/>
              <a:ext cx="660039" cy="5335414"/>
            </a:xfrm>
            <a:custGeom>
              <a:avLst/>
              <a:gdLst>
                <a:gd name="connsiteX0" fmla="*/ 29321 w 660039"/>
                <a:gd name="connsiteY0" fmla="*/ 0 h 5335414"/>
                <a:gd name="connsiteX1" fmla="*/ 660039 w 660039"/>
                <a:gd name="connsiteY1" fmla="*/ 367453 h 5335414"/>
                <a:gd name="connsiteX2" fmla="*/ 660038 w 660039"/>
                <a:gd name="connsiteY2" fmla="*/ 5335414 h 5335414"/>
                <a:gd name="connsiteX3" fmla="*/ 0 w 660039"/>
                <a:gd name="connsiteY3" fmla="*/ 4950879 h 5335414"/>
                <a:gd name="connsiteX4" fmla="*/ 0 w 660039"/>
                <a:gd name="connsiteY4" fmla="*/ 0 h 533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0039" h="5335414">
                  <a:moveTo>
                    <a:pt x="29321" y="0"/>
                  </a:moveTo>
                  <a:lnTo>
                    <a:pt x="660039" y="367453"/>
                  </a:lnTo>
                  <a:lnTo>
                    <a:pt x="660038" y="5335414"/>
                  </a:lnTo>
                  <a:lnTo>
                    <a:pt x="0" y="49508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63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 rot="19786510">
              <a:off x="5480337" y="882920"/>
              <a:ext cx="820480" cy="6634415"/>
            </a:xfrm>
            <a:custGeom>
              <a:avLst/>
              <a:gdLst>
                <a:gd name="connsiteX0" fmla="*/ 29321 w 660039"/>
                <a:gd name="connsiteY0" fmla="*/ 0 h 5335414"/>
                <a:gd name="connsiteX1" fmla="*/ 660039 w 660039"/>
                <a:gd name="connsiteY1" fmla="*/ 367453 h 5335414"/>
                <a:gd name="connsiteX2" fmla="*/ 660038 w 660039"/>
                <a:gd name="connsiteY2" fmla="*/ 5335414 h 5335414"/>
                <a:gd name="connsiteX3" fmla="*/ 0 w 660039"/>
                <a:gd name="connsiteY3" fmla="*/ 4950879 h 5335414"/>
                <a:gd name="connsiteX4" fmla="*/ 0 w 660039"/>
                <a:gd name="connsiteY4" fmla="*/ 0 h 533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0039" h="5335414">
                  <a:moveTo>
                    <a:pt x="29321" y="0"/>
                  </a:moveTo>
                  <a:lnTo>
                    <a:pt x="660039" y="367453"/>
                  </a:lnTo>
                  <a:lnTo>
                    <a:pt x="660038" y="5335414"/>
                  </a:lnTo>
                  <a:lnTo>
                    <a:pt x="0" y="49508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63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8" name="TextBox 7"/>
          <p:cNvSpPr txBox="1"/>
          <p:nvPr userDrawn="1"/>
        </p:nvSpPr>
        <p:spPr>
          <a:xfrm>
            <a:off x="367640" y="5801077"/>
            <a:ext cx="153926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300" dirty="0">
                <a:solidFill>
                  <a:srgbClr val="15407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www.</a:t>
            </a:r>
            <a:r>
              <a:rPr lang="en-IN" sz="1300" b="1" dirty="0">
                <a:solidFill>
                  <a:srgbClr val="15407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gmrgroup</a:t>
            </a:r>
            <a:r>
              <a:rPr lang="en-IN" sz="1300" dirty="0">
                <a:solidFill>
                  <a:srgbClr val="15407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.in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852" y="5052996"/>
            <a:ext cx="3065651" cy="839593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367640" y="4631729"/>
            <a:ext cx="116320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63" dirty="0">
                <a:solidFill>
                  <a:srgbClr val="15407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GMR Group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1446452" y="4838556"/>
            <a:ext cx="1736551" cy="0"/>
          </a:xfrm>
          <a:prstGeom prst="line">
            <a:avLst/>
          </a:prstGeom>
          <a:ln w="31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14" y="623088"/>
            <a:ext cx="844066" cy="38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2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PT inside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906000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866506" y="2"/>
            <a:ext cx="8172989" cy="873125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 dirty="0"/>
              <a:t>Title Here</a:t>
            </a:r>
            <a:endParaRPr lang="en-IN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436080" y="6500191"/>
            <a:ext cx="7234673" cy="204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73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Humility | Entrepreneurship | Teamwork &amp; Respect for Individual | Deliver the Promise | Learning &amp; Inner Excellence | Social Responsibility | Financial Prudence - Frugality    </a:t>
            </a:r>
          </a:p>
        </p:txBody>
      </p:sp>
    </p:spTree>
    <p:extLst>
      <p:ext uri="{BB962C8B-B14F-4D97-AF65-F5344CB8AC3E}">
        <p14:creationId xmlns:p14="http://schemas.microsoft.com/office/powerpoint/2010/main" val="1239450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PPT inside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906000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866506" y="2"/>
            <a:ext cx="8172989" cy="873125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 dirty="0"/>
              <a:t>Title Here</a:t>
            </a:r>
            <a:endParaRPr lang="en-IN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436080" y="6500191"/>
            <a:ext cx="7234673" cy="204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73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Humility | Entrepreneurship | Teamwork &amp; Respect for Individual | Deliver the Promise | Learning &amp; Inner Excellence | Social Responsibility | Financial Prudence - Frugality    </a:t>
            </a:r>
          </a:p>
        </p:txBody>
      </p:sp>
    </p:spTree>
    <p:extLst>
      <p:ext uri="{BB962C8B-B14F-4D97-AF65-F5344CB8AC3E}">
        <p14:creationId xmlns:p14="http://schemas.microsoft.com/office/powerpoint/2010/main" val="35418444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 bwMode="auto">
          <a:xfrm>
            <a:off x="0" y="0"/>
            <a:ext cx="9906000" cy="6858000"/>
          </a:xfrm>
          <a:prstGeom prst="roundRect">
            <a:avLst>
              <a:gd name="adj" fmla="val 0"/>
            </a:avLst>
          </a:prstGeom>
          <a:solidFill>
            <a:srgbClr val="154074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n-IN" sz="1463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BAE159-82B2-4C56-A467-37DBD1A44157}"/>
              </a:ext>
            </a:extLst>
          </p:cNvPr>
          <p:cNvSpPr txBox="1"/>
          <p:nvPr userDrawn="1"/>
        </p:nvSpPr>
        <p:spPr>
          <a:xfrm>
            <a:off x="1315103" y="3743413"/>
            <a:ext cx="367555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500" b="1" spc="244" dirty="0">
                <a:solidFill>
                  <a:schemeClr val="bg1"/>
                </a:solidFill>
                <a:latin typeface="Allura" panose="02000000000000000000" pitchFamily="2" charset="0"/>
                <a:ea typeface="Montserrat" charset="0"/>
                <a:cs typeface="Montserrat" charset="0"/>
              </a:rPr>
              <a:t>Thank you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76C4CFE-283C-46F6-A09A-9F9EDB77E2BD}"/>
              </a:ext>
            </a:extLst>
          </p:cNvPr>
          <p:cNvCxnSpPr/>
          <p:nvPr userDrawn="1"/>
        </p:nvCxnSpPr>
        <p:spPr>
          <a:xfrm flipH="1">
            <a:off x="0" y="4576765"/>
            <a:ext cx="135992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844" y="2226730"/>
            <a:ext cx="6337156" cy="470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64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-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906000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47576" y="423746"/>
            <a:ext cx="4972500" cy="6120000"/>
          </a:xfrm>
          <a:solidFill>
            <a:srgbClr val="002641">
              <a:alpha val="80000"/>
            </a:srgbClr>
          </a:solidFill>
        </p:spPr>
        <p:txBody>
          <a:bodyPr vert="horz" lIns="252000" tIns="288000" rIns="0" bIns="0" rtlCol="0" anchor="t" anchorCtr="0">
            <a:normAutofit/>
          </a:bodyPr>
          <a:lstStyle>
            <a:lvl1pPr>
              <a:defRPr lang="en-GB" sz="4300">
                <a:solidFill>
                  <a:schemeClr val="bg1"/>
                </a:solidFill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1407" y="2051826"/>
            <a:ext cx="4291593" cy="1377175"/>
          </a:xfrm>
        </p:spPr>
        <p:txBody>
          <a:bodyPr anchor="t" anchorCtr="0"/>
          <a:lstStyle>
            <a:lvl1pPr marL="0" indent="0" algn="l">
              <a:buNone/>
              <a:defRPr sz="270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Subheads should be smaller and in Calibri Regular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61690" y="3587751"/>
            <a:ext cx="4291310" cy="301967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 if needed</a:t>
            </a:r>
            <a:endParaRPr lang="en-GB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61407" y="3918659"/>
            <a:ext cx="4291310" cy="301967"/>
          </a:xfrm>
        </p:spPr>
        <p:txBody>
          <a:bodyPr/>
          <a:lstStyle>
            <a:lvl1pPr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[Date]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2100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-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906000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22202" y="423746"/>
            <a:ext cx="4972500" cy="6120000"/>
          </a:xfrm>
          <a:solidFill>
            <a:srgbClr val="002641">
              <a:alpha val="80000"/>
            </a:srgbClr>
          </a:solidFill>
        </p:spPr>
        <p:txBody>
          <a:bodyPr lIns="252000" tIns="288000" anchor="t" anchorCtr="0">
            <a:normAutofit/>
          </a:bodyPr>
          <a:lstStyle>
            <a:lvl1pPr algn="l">
              <a:defRPr sz="43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title, first line in Calibri bold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17914" y="2051826"/>
            <a:ext cx="4291593" cy="1377175"/>
          </a:xfrm>
        </p:spPr>
        <p:txBody>
          <a:bodyPr anchor="t" anchorCtr="0"/>
          <a:lstStyle>
            <a:lvl1pPr marL="0" indent="0" algn="l">
              <a:buNone/>
              <a:defRPr sz="270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Subheads should be smaller and in Calibri Regular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718197" y="3587751"/>
            <a:ext cx="4291310" cy="301967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 if needed</a:t>
            </a:r>
            <a:endParaRPr lang="en-GB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717914" y="3918659"/>
            <a:ext cx="4291310" cy="301967"/>
          </a:xfrm>
        </p:spPr>
        <p:txBody>
          <a:bodyPr/>
          <a:lstStyle>
            <a:lvl1pPr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[Date]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7632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3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-06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5735" y="629168"/>
            <a:ext cx="4291593" cy="1299996"/>
          </a:xfrm>
        </p:spPr>
        <p:txBody>
          <a:bodyPr anchor="t" anchorCtr="0">
            <a:normAutofit/>
          </a:bodyPr>
          <a:lstStyle>
            <a:lvl1pPr algn="l">
              <a:defRPr sz="43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title, first line in Calibri bold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65735" y="1929165"/>
            <a:ext cx="4291593" cy="1377175"/>
          </a:xfrm>
        </p:spPr>
        <p:txBody>
          <a:bodyPr anchor="t" anchorCtr="0"/>
          <a:lstStyle>
            <a:lvl1pPr marL="0" indent="0" algn="l">
              <a:buNone/>
              <a:defRPr sz="270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Subheads should be smaller and in Calibri Regular</a:t>
            </a:r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502312" y="5798636"/>
            <a:ext cx="23647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b="1" dirty="0">
                <a:solidFill>
                  <a:srgbClr val="3BA18E"/>
                </a:solidFill>
              </a:rPr>
              <a:t>www.foodtravelexperts.com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66017" y="3465090"/>
            <a:ext cx="4291310" cy="301967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 if needed</a:t>
            </a:r>
            <a:endParaRPr lang="en-GB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565734" y="3795997"/>
            <a:ext cx="4291310" cy="301967"/>
          </a:xfrm>
        </p:spPr>
        <p:txBody>
          <a:bodyPr/>
          <a:lstStyle>
            <a:lvl1pPr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[Date]</a:t>
            </a:r>
            <a:endParaRPr lang="en-GB" dirty="0"/>
          </a:p>
        </p:txBody>
      </p:sp>
      <p:sp>
        <p:nvSpPr>
          <p:cNvPr id="14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5357463" y="289932"/>
            <a:ext cx="4241250" cy="6120000"/>
          </a:xfrm>
          <a:ln>
            <a:noFill/>
          </a:ln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9207" y="5118292"/>
            <a:ext cx="1419930" cy="94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65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-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85750" y="289932"/>
            <a:ext cx="4972500" cy="6120000"/>
          </a:xfrm>
          <a:prstGeom prst="rect">
            <a:avLst/>
          </a:prstGeom>
          <a:solidFill>
            <a:srgbClr val="0026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5735" y="629168"/>
            <a:ext cx="4291593" cy="1299996"/>
          </a:xfrm>
        </p:spPr>
        <p:txBody>
          <a:bodyPr anchor="t" anchorCtr="0">
            <a:normAutofit/>
          </a:bodyPr>
          <a:lstStyle>
            <a:lvl1pPr algn="l">
              <a:defRPr sz="43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title, first line in Calibri bold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65735" y="1929165"/>
            <a:ext cx="4291593" cy="1377175"/>
          </a:xfrm>
        </p:spPr>
        <p:txBody>
          <a:bodyPr anchor="t" anchorCtr="0"/>
          <a:lstStyle>
            <a:lvl1pPr marL="0" indent="0" algn="l">
              <a:buNone/>
              <a:defRPr sz="270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Subheads should be smaller and in Calibri Regular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9207" y="5118292"/>
            <a:ext cx="1419930" cy="944532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02312" y="5798636"/>
            <a:ext cx="23647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b="1" dirty="0">
                <a:solidFill>
                  <a:srgbClr val="3BA18E"/>
                </a:solidFill>
              </a:rPr>
              <a:t>www.foodtravelexperts.com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66017" y="3465090"/>
            <a:ext cx="4291310" cy="301967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 if needed</a:t>
            </a:r>
            <a:endParaRPr lang="en-GB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565734" y="3795997"/>
            <a:ext cx="4291310" cy="301967"/>
          </a:xfrm>
        </p:spPr>
        <p:txBody>
          <a:bodyPr/>
          <a:lstStyle>
            <a:lvl1pPr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[Date]</a:t>
            </a:r>
            <a:endParaRPr lang="en-GB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5357463" y="289932"/>
            <a:ext cx="4241250" cy="6120000"/>
          </a:xfrm>
          <a:ln>
            <a:noFill/>
          </a:ln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6361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-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85750" y="289932"/>
            <a:ext cx="4972500" cy="61200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5735" y="629168"/>
            <a:ext cx="4291593" cy="1299996"/>
          </a:xfrm>
        </p:spPr>
        <p:txBody>
          <a:bodyPr anchor="t" anchorCtr="0">
            <a:normAutofit/>
          </a:bodyPr>
          <a:lstStyle>
            <a:lvl1pPr algn="l">
              <a:defRPr sz="4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title, first line in Calibri bold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65735" y="1929165"/>
            <a:ext cx="4291593" cy="1377175"/>
          </a:xfrm>
        </p:spPr>
        <p:txBody>
          <a:bodyPr anchor="t" anchorCtr="0"/>
          <a:lstStyle>
            <a:lvl1pPr marL="0" indent="0" algn="l">
              <a:buNone/>
              <a:defRPr sz="270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Subheads should be smaller and in Calibri Regular</a:t>
            </a:r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502312" y="5798636"/>
            <a:ext cx="23647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b="1" dirty="0">
                <a:solidFill>
                  <a:srgbClr val="636363"/>
                </a:solidFill>
              </a:rPr>
              <a:t>www.foodtravelexperts.com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66017" y="3465090"/>
            <a:ext cx="4291310" cy="301967"/>
          </a:xfrm>
        </p:spPr>
        <p:txBody>
          <a:bodyPr/>
          <a:lstStyle>
            <a:lvl1pPr>
              <a:defRPr sz="18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Presenter name if needed</a:t>
            </a:r>
            <a:endParaRPr lang="en-GB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565734" y="3795997"/>
            <a:ext cx="4291310" cy="301967"/>
          </a:xfrm>
        </p:spPr>
        <p:txBody>
          <a:bodyPr/>
          <a:lstStyle>
            <a:lvl1pPr>
              <a:defRPr sz="1800" b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[Date]</a:t>
            </a:r>
            <a:endParaRPr lang="en-GB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5357463" y="289932"/>
            <a:ext cx="4241250" cy="6120000"/>
          </a:xfrm>
          <a:ln>
            <a:noFill/>
          </a:ln>
        </p:spPr>
        <p:txBody>
          <a:bodyPr/>
          <a:lstStyle>
            <a:lvl1pPr>
              <a:defRPr sz="2800"/>
            </a:lvl1pPr>
          </a:lstStyle>
          <a:p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344" y="5125548"/>
            <a:ext cx="1467655" cy="97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972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 vert="horz" lIns="0" tIns="0" rIns="0" bIns="0" rtlCol="0">
            <a:noAutofit/>
          </a:bodyPr>
          <a:lstStyle>
            <a:lvl1pPr>
              <a:defRPr lang="en-US" smtClean="0"/>
            </a:lvl1pPr>
            <a:lvl2pPr marL="268288" indent="-268288"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GB" dirty="0"/>
              <a:t>Slide text starts here in Calibri Regular, type sizes can vary</a:t>
            </a:r>
            <a:endParaRPr lang="en-US" dirty="0"/>
          </a:p>
          <a:p>
            <a:pPr lvl="1"/>
            <a:r>
              <a:rPr lang="en-GB" dirty="0"/>
              <a:t>Bullet points are indented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47575" y="1029369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218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7576" y="365124"/>
            <a:ext cx="9010849" cy="720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Slide title in Calibri Bold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7809" y="1839954"/>
            <a:ext cx="9020616" cy="42701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Slide text starts here in Calibri Regular, type sizes can vary</a:t>
            </a:r>
          </a:p>
          <a:p>
            <a:pPr lvl="1"/>
            <a:r>
              <a:rPr lang="en-GB" dirty="0"/>
              <a:t>Bullet points are indented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6339" y="6400167"/>
            <a:ext cx="683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GB" sz="1000" b="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dirty="0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7809" y="6400167"/>
            <a:ext cx="22176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8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37809" y="6308725"/>
            <a:ext cx="903825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6801" y="6406481"/>
            <a:ext cx="529936" cy="35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49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1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3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268288" indent="-268288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33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47">
          <p15:clr>
            <a:srgbClr val="F26B43"/>
          </p15:clr>
        </p15:guide>
        <p15:guide id="4" pos="7333">
          <p15:clr>
            <a:srgbClr val="F26B43"/>
          </p15:clr>
        </p15:guide>
        <p15:guide id="5" orient="horz" pos="346">
          <p15:clr>
            <a:srgbClr val="F26B43"/>
          </p15:clr>
        </p15:guide>
        <p15:guide id="6" orient="horz" pos="397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entagon 13"/>
          <p:cNvSpPr/>
          <p:nvPr userDrawn="1"/>
        </p:nvSpPr>
        <p:spPr bwMode="auto">
          <a:xfrm rot="16200000">
            <a:off x="9293606" y="6485971"/>
            <a:ext cx="409731" cy="334328"/>
          </a:xfrm>
          <a:prstGeom prst="homePlate">
            <a:avLst>
              <a:gd name="adj" fmla="val 28395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n-US" sz="894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9336688" y="6537180"/>
            <a:ext cx="322524" cy="229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260E2A6B-A809-4840-BF14-8648BC0BDF87}" type="slidenum">
              <a:rPr lang="id-ID" sz="894" b="1" i="0" smtClean="0">
                <a:solidFill>
                  <a:schemeClr val="bg1"/>
                </a:solidFill>
                <a:latin typeface="+mn-lt"/>
                <a:ea typeface="Titillium" charset="0"/>
                <a:cs typeface="Titillium" charset="0"/>
              </a:rPr>
              <a:pPr algn="ctr"/>
              <a:t>‹#›</a:t>
            </a:fld>
            <a:endParaRPr lang="en-US" sz="894" dirty="0"/>
          </a:p>
        </p:txBody>
      </p:sp>
    </p:spTree>
    <p:extLst>
      <p:ext uri="{BB962C8B-B14F-4D97-AF65-F5344CB8AC3E}">
        <p14:creationId xmlns:p14="http://schemas.microsoft.com/office/powerpoint/2010/main" val="2388720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</p:sldLayoutIdLst>
  <p:txStyles>
    <p:titleStyle>
      <a:lvl1pPr algn="ctr" defTabSz="742950" rtl="0" eaLnBrk="1" latinLnBrk="0" hangingPunct="1">
        <a:lnSpc>
          <a:spcPct val="90000"/>
        </a:lnSpc>
        <a:spcBef>
          <a:spcPct val="0"/>
        </a:spcBef>
        <a:buNone/>
        <a:defRPr sz="195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656001" y="3423018"/>
            <a:ext cx="4170112" cy="130090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>
                    <a:lumMod val="50000"/>
                  </a:schemeClr>
                </a:solidFill>
                <a:latin typeface="Neris Thin" panose="00000300000000000000" pitchFamily="50" charset="0"/>
                <a:ea typeface="Gulim" pitchFamily="34" charset="-127"/>
                <a:cs typeface="+mj-cs"/>
              </a:defRPr>
            </a:lvl1pPr>
          </a:lstStyle>
          <a:p>
            <a:r>
              <a:rPr lang="en-US" sz="2600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GMR HOSPITALITY LTD</a:t>
            </a:r>
            <a:endParaRPr lang="en-US" sz="1625" b="1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800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Feel Goa Recce</a:t>
            </a:r>
            <a:endParaRPr lang="en-US" sz="4000" b="1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endParaRPr lang="en-IN" sz="1625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847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en-IN" dirty="0"/>
              <a:t>Views Understanding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96344A-C7D9-7410-A41C-DC0074124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76" y="6349366"/>
            <a:ext cx="924278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7809" y="1364974"/>
            <a:ext cx="9020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IN" dirty="0"/>
              <a:t>The view towards the runway is technically only 30% - 40% as the Terminal building is obstructing the view.</a:t>
            </a:r>
          </a:p>
          <a:p>
            <a:r>
              <a:rPr lang="en-IN" dirty="0"/>
              <a:t> </a:t>
            </a:r>
          </a:p>
          <a:p>
            <a:pPr lvl="1"/>
            <a:endParaRPr lang="en-IN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76" y="1948070"/>
            <a:ext cx="9010849" cy="426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392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1975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en-IN" dirty="0"/>
              <a:t>Technical Understandings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96344A-C7D9-7410-A41C-DC0074124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76" y="6349366"/>
            <a:ext cx="924278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7809" y="1364974"/>
            <a:ext cx="90206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+mj-lt"/>
              <a:buAutoNum type="arabicPeriod"/>
            </a:pPr>
            <a:r>
              <a:rPr lang="en-IN" dirty="0"/>
              <a:t>Space needs to be built up with proper reinforcements from ground which is about 30 meters as per our understanding, this shall be vetted by architect once.</a:t>
            </a:r>
          </a:p>
          <a:p>
            <a:pPr lvl="4"/>
            <a:endParaRPr lang="en-IN" dirty="0"/>
          </a:p>
          <a:p>
            <a:pPr marL="800100" lvl="1" indent="-342900">
              <a:buFont typeface="+mj-lt"/>
              <a:buAutoNum type="arabicPeriod"/>
            </a:pPr>
            <a:r>
              <a:rPr lang="en-IN" dirty="0"/>
              <a:t>The roof of the building holds Cooling towers (3 nos.) which are too noisy and also cannot be covered in order for them to work efficiently.</a:t>
            </a:r>
          </a:p>
          <a:p>
            <a:pPr lvl="2"/>
            <a:endParaRPr lang="en-IN" dirty="0"/>
          </a:p>
          <a:p>
            <a:pPr marL="800100" lvl="1" indent="-342900">
              <a:buFont typeface="+mj-lt"/>
              <a:buAutoNum type="arabicPeriod"/>
            </a:pPr>
            <a:r>
              <a:rPr lang="en-IN" dirty="0"/>
              <a:t>The roof of the building also holds Lightening Deflectors, which essentially has to have open space to avoid atmospheric ionization and deflect lightning from clouds.</a:t>
            </a:r>
          </a:p>
          <a:p>
            <a:pPr lvl="2"/>
            <a:endParaRPr lang="en-IN" dirty="0"/>
          </a:p>
          <a:p>
            <a:pPr marL="800100" lvl="1" indent="-342900">
              <a:buFont typeface="+mj-lt"/>
              <a:buAutoNum type="arabicPeriod"/>
            </a:pPr>
            <a:r>
              <a:rPr lang="en-IN" dirty="0"/>
              <a:t>Some Dish antennas are also places on the roof which needs open sky to keep functioning.</a:t>
            </a:r>
          </a:p>
          <a:p>
            <a:pPr lvl="2"/>
            <a:endParaRPr lang="en-IN" dirty="0"/>
          </a:p>
          <a:p>
            <a:pPr marL="800100" lvl="1" indent="-342900">
              <a:buFont typeface="+mj-lt"/>
              <a:buAutoNum type="arabicPeriod"/>
            </a:pPr>
            <a:r>
              <a:rPr lang="en-IN" dirty="0"/>
              <a:t>The Wind pressure is high at MOPA. This has to be considered while planning for reinforcements of the new structure.</a:t>
            </a:r>
          </a:p>
        </p:txBody>
      </p:sp>
    </p:spTree>
    <p:extLst>
      <p:ext uri="{BB962C8B-B14F-4D97-AF65-F5344CB8AC3E}">
        <p14:creationId xmlns:p14="http://schemas.microsoft.com/office/powerpoint/2010/main" val="1769136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en-IN" dirty="0"/>
              <a:t>Technical Understandings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96344A-C7D9-7410-A41C-DC0074124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76" y="6349366"/>
            <a:ext cx="924278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76" y="1085124"/>
            <a:ext cx="9010849" cy="512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998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en-IN" dirty="0"/>
              <a:t>Technical Understandings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96344A-C7D9-7410-A41C-DC0074124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76" y="6349366"/>
            <a:ext cx="924278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09" y="1085124"/>
            <a:ext cx="9020616" cy="512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756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en-IN" dirty="0"/>
              <a:t>Technical Understandings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96344A-C7D9-7410-A41C-DC0074124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76" y="6349366"/>
            <a:ext cx="924278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09" y="1085124"/>
            <a:ext cx="9020616" cy="5158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611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en-IN" dirty="0"/>
              <a:t>Technical Understandings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96344A-C7D9-7410-A41C-DC0074124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76" y="6349366"/>
            <a:ext cx="924278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09" y="1085124"/>
            <a:ext cx="9020616" cy="512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09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en-IN" dirty="0"/>
              <a:t>Accessibility Understandings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96344A-C7D9-7410-A41C-DC0074124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76" y="6349366"/>
            <a:ext cx="924278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7809" y="1364974"/>
            <a:ext cx="90206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+mj-lt"/>
              <a:buAutoNum type="arabicPeriod"/>
            </a:pPr>
            <a:r>
              <a:rPr lang="en-IN" dirty="0"/>
              <a:t>Nearest Car Park is about 40-50 meters.</a:t>
            </a:r>
          </a:p>
          <a:p>
            <a:pPr lvl="2"/>
            <a:endParaRPr lang="en-IN" dirty="0"/>
          </a:p>
          <a:p>
            <a:pPr marL="800100" lvl="1" indent="-342900">
              <a:buFont typeface="+mj-lt"/>
              <a:buAutoNum type="arabicPeriod"/>
            </a:pPr>
            <a:r>
              <a:rPr lang="en-IN" dirty="0"/>
              <a:t>Nearest Bike Park is about 100-120 meters.</a:t>
            </a:r>
          </a:p>
          <a:p>
            <a:pPr lvl="2"/>
            <a:endParaRPr lang="en-IN" dirty="0"/>
          </a:p>
          <a:p>
            <a:pPr marL="800100" lvl="1" indent="-342900">
              <a:buFont typeface="+mj-lt"/>
              <a:buAutoNum type="arabicPeriod"/>
            </a:pPr>
            <a:r>
              <a:rPr lang="en-IN" dirty="0"/>
              <a:t>City side highway attached to the airport is present with Toll gates.</a:t>
            </a:r>
          </a:p>
          <a:p>
            <a:pPr lvl="2"/>
            <a:endParaRPr lang="en-IN" dirty="0"/>
          </a:p>
          <a:p>
            <a:pPr marL="800100" lvl="1" indent="-342900">
              <a:buFont typeface="+mj-lt"/>
              <a:buAutoNum type="arabicPeriod"/>
            </a:pPr>
            <a:r>
              <a:rPr lang="en-IN" dirty="0"/>
              <a:t>The Building is not having any elevator or escalator which makes the accessibility tough.</a:t>
            </a:r>
          </a:p>
        </p:txBody>
      </p:sp>
    </p:spTree>
    <p:extLst>
      <p:ext uri="{BB962C8B-B14F-4D97-AF65-F5344CB8AC3E}">
        <p14:creationId xmlns:p14="http://schemas.microsoft.com/office/powerpoint/2010/main" val="2017608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en-IN" dirty="0"/>
              <a:t>Accessibility Understandings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96344A-C7D9-7410-A41C-DC0074124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76" y="6349366"/>
            <a:ext cx="924278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09" y="1085124"/>
            <a:ext cx="9020616" cy="512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198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en-IN" dirty="0"/>
              <a:t>Accessibility Understandings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SSP: The Food Travel Experts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87A8A-E107-4EF5-AE18-4113CA3A5B8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96344A-C7D9-7410-A41C-DC0074124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76" y="6349366"/>
            <a:ext cx="9242788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76" y="1085123"/>
            <a:ext cx="9010849" cy="521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8762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heme/theme1.xml><?xml version="1.0" encoding="utf-8"?>
<a:theme xmlns:a="http://schemas.openxmlformats.org/drawingml/2006/main" name="1_Office Theme">
  <a:themeElements>
    <a:clrScheme name="SSP">
      <a:dk1>
        <a:sysClr val="windowText" lastClr="000000"/>
      </a:dk1>
      <a:lt1>
        <a:sysClr val="window" lastClr="FFFFFF"/>
      </a:lt1>
      <a:dk2>
        <a:srgbClr val="002641"/>
      </a:dk2>
      <a:lt2>
        <a:srgbClr val="004990"/>
      </a:lt2>
      <a:accent1>
        <a:srgbClr val="7797A8"/>
      </a:accent1>
      <a:accent2>
        <a:srgbClr val="636363"/>
      </a:accent2>
      <a:accent3>
        <a:srgbClr val="3BA18E"/>
      </a:accent3>
      <a:accent4>
        <a:srgbClr val="CD1719"/>
      </a:accent4>
      <a:accent5>
        <a:srgbClr val="E59E00"/>
      </a:accent5>
      <a:accent6>
        <a:srgbClr val="7EA21A"/>
      </a:accent6>
      <a:hlink>
        <a:srgbClr val="002641"/>
      </a:hlink>
      <a:folHlink>
        <a:srgbClr val="00499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2060"/>
      </a:accent1>
      <a:accent2>
        <a:srgbClr val="FF0000"/>
      </a:accent2>
      <a:accent3>
        <a:srgbClr val="FAA519"/>
      </a:accent3>
      <a:accent4>
        <a:srgbClr val="002060"/>
      </a:accent4>
      <a:accent5>
        <a:srgbClr val="48A1FA"/>
      </a:accent5>
      <a:accent6>
        <a:srgbClr val="034A90"/>
      </a:accent6>
      <a:hlink>
        <a:srgbClr val="0563C1"/>
      </a:hlink>
      <a:folHlink>
        <a:srgbClr val="2B569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gradFill>
          <a:gsLst>
            <a:gs pos="0">
              <a:schemeClr val="accent1"/>
            </a:gs>
            <a:gs pos="100000">
              <a:schemeClr val="accent2"/>
            </a:gs>
          </a:gsLst>
          <a:lin ang="2700000" scaled="0"/>
        </a:gradFill>
        <a:ln>
          <a:noFill/>
        </a:ln>
      </a:spPr>
      <a:bodyPr lIns="0" tIns="0" rIns="0" bIns="0"/>
      <a:lstStyle>
        <a:defPPr>
          <a:defRPr/>
        </a:defPPr>
      </a:lstStyle>
    </a:spDef>
    <a:lnDef>
      <a:spPr>
        <a:ln w="25400"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EE487C4DE4444EBA68557594C9A672" ma:contentTypeVersion="14" ma:contentTypeDescription="Create a new document." ma:contentTypeScope="" ma:versionID="2ca59b912997d8219189c474d97eb827">
  <xsd:schema xmlns:xsd="http://www.w3.org/2001/XMLSchema" xmlns:xs="http://www.w3.org/2001/XMLSchema" xmlns:p="http://schemas.microsoft.com/office/2006/metadata/properties" xmlns:ns3="4466ef8d-c55b-4a7f-9d46-5f00971ff993" xmlns:ns4="404a36af-70e3-4165-9e72-07eeefe67411" targetNamespace="http://schemas.microsoft.com/office/2006/metadata/properties" ma:root="true" ma:fieldsID="bb23b891f9e1209cb6cedfcc97ae42c2" ns3:_="" ns4:_="">
    <xsd:import namespace="4466ef8d-c55b-4a7f-9d46-5f00971ff993"/>
    <xsd:import namespace="404a36af-70e3-4165-9e72-07eeefe6741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66ef8d-c55b-4a7f-9d46-5f00971ff9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4a36af-70e3-4165-9e72-07eeefe6741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71CC83-5F92-4785-BFDB-CDB59DB481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676879-E8B0-4AD8-B880-B54BD6A3D7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466ef8d-c55b-4a7f-9d46-5f00971ff993"/>
    <ds:schemaRef ds:uri="404a36af-70e3-4165-9e72-07eeefe674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9B39266-B728-4EC5-B16D-DB2141799469}">
  <ds:schemaRefs>
    <ds:schemaRef ds:uri="http://www.w3.org/XML/1998/namespace"/>
    <ds:schemaRef ds:uri="http://purl.org/dc/elements/1.1/"/>
    <ds:schemaRef ds:uri="404a36af-70e3-4165-9e72-07eeefe67411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4466ef8d-c55b-4a7f-9d46-5f00971ff993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33491</TotalTime>
  <Words>278</Words>
  <Application>Microsoft Office PowerPoint</Application>
  <PresentationFormat>A4 Paper (210x297 mm)</PresentationFormat>
  <Paragraphs>47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Allura</vt:lpstr>
      <vt:lpstr>Arial</vt:lpstr>
      <vt:lpstr>Calibri</vt:lpstr>
      <vt:lpstr>Segoe UI</vt:lpstr>
      <vt:lpstr>1_Office Theme</vt:lpstr>
      <vt:lpstr>Office Theme</vt:lpstr>
      <vt:lpstr>PowerPoint Presentation</vt:lpstr>
      <vt:lpstr>Technical Understandings</vt:lpstr>
      <vt:lpstr>Technical Understandings</vt:lpstr>
      <vt:lpstr>Technical Understandings</vt:lpstr>
      <vt:lpstr>Technical Understandings</vt:lpstr>
      <vt:lpstr>Technical Understandings</vt:lpstr>
      <vt:lpstr>Accessibility Understandings</vt:lpstr>
      <vt:lpstr>Accessibility Understandings</vt:lpstr>
      <vt:lpstr>Accessibility Understandings</vt:lpstr>
      <vt:lpstr>Views Understanding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title, first line in Calibri Bold</dc:title>
  <dc:creator>Daisy Fannin</dc:creator>
  <cp:lastModifiedBy>Sudeep Dutta</cp:lastModifiedBy>
  <cp:revision>2194</cp:revision>
  <cp:lastPrinted>2018-06-08T14:15:23Z</cp:lastPrinted>
  <dcterms:created xsi:type="dcterms:W3CDTF">2016-07-01T08:35:25Z</dcterms:created>
  <dcterms:modified xsi:type="dcterms:W3CDTF">2024-08-03T09:28:40Z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0x010100AAEE487C4DE4444EBA68557594C9A672</vt:lpwstr>
  </property>
</Properties>
</file>