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media/image3.jpg" ContentType="image/jpg"/>
  <Override PartName="/ppt/media/image5.jpg" ContentType="image/jpg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72" r:id="rId1"/>
    <p:sldMasterId id="2147483684" r:id="rId2"/>
  </p:sldMasterIdLst>
  <p:sldIdLst>
    <p:sldId id="256" r:id="rId3"/>
    <p:sldId id="267" r:id="rId4"/>
    <p:sldId id="273" r:id="rId5"/>
    <p:sldId id="274" r:id="rId6"/>
    <p:sldId id="275" r:id="rId7"/>
    <p:sldId id="276" r:id="rId8"/>
    <p:sldId id="277" r:id="rId9"/>
    <p:sldId id="278" r:id="rId10"/>
    <p:sldId id="279" r:id="rId11"/>
    <p:sldId id="265" r:id="rId12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DA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D0A7F40-9771-4547-9E0D-F4EFC41C1482}" v="38" dt="2022-07-28T06:55:03.77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100" d="100"/>
          <a:sy n="100" d="100"/>
        </p:scale>
        <p:origin x="1950" y="9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microsoft.com/office/2016/11/relationships/changesInfo" Target="changesInfos/changesInfo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onia Jalali" userId="cd67f9e5-08eb-46f1-845d-07bceb621820" providerId="ADAL" clId="{8D0A7F40-9771-4547-9E0D-F4EFC41C1482}"/>
    <pc:docChg chg="undo custSel addSld delSld modSld">
      <pc:chgData name="Sonia Jalali" userId="cd67f9e5-08eb-46f1-845d-07bceb621820" providerId="ADAL" clId="{8D0A7F40-9771-4547-9E0D-F4EFC41C1482}" dt="2022-07-28T06:55:06.030" v="339" actId="122"/>
      <pc:docMkLst>
        <pc:docMk/>
      </pc:docMkLst>
      <pc:sldChg chg="addSp delSp modSp mod">
        <pc:chgData name="Sonia Jalali" userId="cd67f9e5-08eb-46f1-845d-07bceb621820" providerId="ADAL" clId="{8D0A7F40-9771-4547-9E0D-F4EFC41C1482}" dt="2022-07-28T06:52:40.413" v="280" actId="14100"/>
        <pc:sldMkLst>
          <pc:docMk/>
          <pc:sldMk cId="489946038" sldId="256"/>
        </pc:sldMkLst>
        <pc:spChg chg="add mod">
          <ac:chgData name="Sonia Jalali" userId="cd67f9e5-08eb-46f1-845d-07bceb621820" providerId="ADAL" clId="{8D0A7F40-9771-4547-9E0D-F4EFC41C1482}" dt="2022-07-28T06:52:40.413" v="280" actId="14100"/>
          <ac:spMkLst>
            <pc:docMk/>
            <pc:sldMk cId="489946038" sldId="256"/>
            <ac:spMk id="12" creationId="{17354BA7-2245-4C7B-B6E8-C34BDB0F0AC6}"/>
          </ac:spMkLst>
        </pc:spChg>
        <pc:spChg chg="del mod">
          <ac:chgData name="Sonia Jalali" userId="cd67f9e5-08eb-46f1-845d-07bceb621820" providerId="ADAL" clId="{8D0A7F40-9771-4547-9E0D-F4EFC41C1482}" dt="2022-07-28T06:39:58.933" v="35" actId="478"/>
          <ac:spMkLst>
            <pc:docMk/>
            <pc:sldMk cId="489946038" sldId="256"/>
            <ac:spMk id="22" creationId="{DAAD0B3F-7565-4C03-9B6C-6783E93453FF}"/>
          </ac:spMkLst>
        </pc:spChg>
        <pc:spChg chg="mod">
          <ac:chgData name="Sonia Jalali" userId="cd67f9e5-08eb-46f1-845d-07bceb621820" providerId="ADAL" clId="{8D0A7F40-9771-4547-9E0D-F4EFC41C1482}" dt="2022-07-26T08:45:54.970" v="31" actId="20577"/>
          <ac:spMkLst>
            <pc:docMk/>
            <pc:sldMk cId="489946038" sldId="256"/>
            <ac:spMk id="23" creationId="{4682BCDD-9A74-44EE-98BC-976A71A49096}"/>
          </ac:spMkLst>
        </pc:spChg>
      </pc:sldChg>
      <pc:sldChg chg="modSp del mod">
        <pc:chgData name="Sonia Jalali" userId="cd67f9e5-08eb-46f1-845d-07bceb621820" providerId="ADAL" clId="{8D0A7F40-9771-4547-9E0D-F4EFC41C1482}" dt="2022-07-28T06:39:53.983" v="34" actId="47"/>
        <pc:sldMkLst>
          <pc:docMk/>
          <pc:sldMk cId="1365996690" sldId="257"/>
        </pc:sldMkLst>
        <pc:picChg chg="mod modCrop">
          <ac:chgData name="Sonia Jalali" userId="cd67f9e5-08eb-46f1-845d-07bceb621820" providerId="ADAL" clId="{8D0A7F40-9771-4547-9E0D-F4EFC41C1482}" dt="2022-07-26T08:48:23.582" v="32" actId="732"/>
          <ac:picMkLst>
            <pc:docMk/>
            <pc:sldMk cId="1365996690" sldId="257"/>
            <ac:picMk id="11" creationId="{8FE31FC3-FC38-4C53-9AD4-4FDB70DB7796}"/>
          </ac:picMkLst>
        </pc:picChg>
      </pc:sldChg>
      <pc:sldChg chg="del">
        <pc:chgData name="Sonia Jalali" userId="cd67f9e5-08eb-46f1-845d-07bceb621820" providerId="ADAL" clId="{8D0A7F40-9771-4547-9E0D-F4EFC41C1482}" dt="2022-07-28T06:39:53.983" v="34" actId="47"/>
        <pc:sldMkLst>
          <pc:docMk/>
          <pc:sldMk cId="2782715922" sldId="258"/>
        </pc:sldMkLst>
      </pc:sldChg>
      <pc:sldChg chg="del">
        <pc:chgData name="Sonia Jalali" userId="cd67f9e5-08eb-46f1-845d-07bceb621820" providerId="ADAL" clId="{8D0A7F40-9771-4547-9E0D-F4EFC41C1482}" dt="2022-07-28T06:39:53.983" v="34" actId="47"/>
        <pc:sldMkLst>
          <pc:docMk/>
          <pc:sldMk cId="1960223329" sldId="262"/>
        </pc:sldMkLst>
      </pc:sldChg>
      <pc:sldChg chg="addSp delSp modSp del mod">
        <pc:chgData name="Sonia Jalali" userId="cd67f9e5-08eb-46f1-845d-07bceb621820" providerId="ADAL" clId="{8D0A7F40-9771-4547-9E0D-F4EFC41C1482}" dt="2022-07-28T06:50:30.775" v="252" actId="47"/>
        <pc:sldMkLst>
          <pc:docMk/>
          <pc:sldMk cId="11868809" sldId="266"/>
        </pc:sldMkLst>
        <pc:spChg chg="add del mod">
          <ac:chgData name="Sonia Jalali" userId="cd67f9e5-08eb-46f1-845d-07bceb621820" providerId="ADAL" clId="{8D0A7F40-9771-4547-9E0D-F4EFC41C1482}" dt="2022-07-28T06:40:22.942" v="37"/>
          <ac:spMkLst>
            <pc:docMk/>
            <pc:sldMk cId="11868809" sldId="266"/>
            <ac:spMk id="5" creationId="{5CC00646-F34A-482B-9F9B-352D27F7137B}"/>
          </ac:spMkLst>
        </pc:spChg>
        <pc:spChg chg="add mod">
          <ac:chgData name="Sonia Jalali" userId="cd67f9e5-08eb-46f1-845d-07bceb621820" providerId="ADAL" clId="{8D0A7F40-9771-4547-9E0D-F4EFC41C1482}" dt="2022-07-28T06:40:44.861" v="44" actId="1076"/>
          <ac:spMkLst>
            <pc:docMk/>
            <pc:sldMk cId="11868809" sldId="266"/>
            <ac:spMk id="7" creationId="{B72F540C-17BD-4334-845B-DC5C9EEA2DF3}"/>
          </ac:spMkLst>
        </pc:spChg>
        <pc:graphicFrameChg chg="add del mod">
          <ac:chgData name="Sonia Jalali" userId="cd67f9e5-08eb-46f1-845d-07bceb621820" providerId="ADAL" clId="{8D0A7F40-9771-4547-9E0D-F4EFC41C1482}" dt="2022-07-28T06:40:22.942" v="37"/>
          <ac:graphicFrameMkLst>
            <pc:docMk/>
            <pc:sldMk cId="11868809" sldId="266"/>
            <ac:graphicFrameMk id="2" creationId="{277167C5-803D-43E1-B4B8-44E1F96F8093}"/>
          </ac:graphicFrameMkLst>
        </pc:graphicFrameChg>
        <pc:graphicFrameChg chg="add del mod">
          <ac:chgData name="Sonia Jalali" userId="cd67f9e5-08eb-46f1-845d-07bceb621820" providerId="ADAL" clId="{8D0A7F40-9771-4547-9E0D-F4EFC41C1482}" dt="2022-07-28T06:40:22.942" v="37"/>
          <ac:graphicFrameMkLst>
            <pc:docMk/>
            <pc:sldMk cId="11868809" sldId="266"/>
            <ac:graphicFrameMk id="3" creationId="{CFD469C3-368E-4B38-B45C-411F2668960C}"/>
          </ac:graphicFrameMkLst>
        </pc:graphicFrameChg>
        <pc:graphicFrameChg chg="add del mod">
          <ac:chgData name="Sonia Jalali" userId="cd67f9e5-08eb-46f1-845d-07bceb621820" providerId="ADAL" clId="{8D0A7F40-9771-4547-9E0D-F4EFC41C1482}" dt="2022-07-28T06:40:22.942" v="37"/>
          <ac:graphicFrameMkLst>
            <pc:docMk/>
            <pc:sldMk cId="11868809" sldId="266"/>
            <ac:graphicFrameMk id="4" creationId="{7C0FDB09-C2A4-4147-8DF4-A48E2E93496C}"/>
          </ac:graphicFrameMkLst>
        </pc:graphicFrameChg>
      </pc:sldChg>
      <pc:sldChg chg="addSp delSp modSp add mod">
        <pc:chgData name="Sonia Jalali" userId="cd67f9e5-08eb-46f1-845d-07bceb621820" providerId="ADAL" clId="{8D0A7F40-9771-4547-9E0D-F4EFC41C1482}" dt="2022-07-28T06:54:21.617" v="322" actId="122"/>
        <pc:sldMkLst>
          <pc:docMk/>
          <pc:sldMk cId="1062567768" sldId="267"/>
        </pc:sldMkLst>
        <pc:spChg chg="add mod">
          <ac:chgData name="Sonia Jalali" userId="cd67f9e5-08eb-46f1-845d-07bceb621820" providerId="ADAL" clId="{8D0A7F40-9771-4547-9E0D-F4EFC41C1482}" dt="2022-07-28T06:45:49.212" v="112" actId="6549"/>
          <ac:spMkLst>
            <pc:docMk/>
            <pc:sldMk cId="1062567768" sldId="267"/>
            <ac:spMk id="2" creationId="{5B4748D5-E713-4CCE-863B-4E47C52207E5}"/>
          </ac:spMkLst>
        </pc:spChg>
        <pc:spChg chg="add del mod">
          <ac:chgData name="Sonia Jalali" userId="cd67f9e5-08eb-46f1-845d-07bceb621820" providerId="ADAL" clId="{8D0A7F40-9771-4547-9E0D-F4EFC41C1482}" dt="2022-07-28T06:45:37.915" v="108" actId="478"/>
          <ac:spMkLst>
            <pc:docMk/>
            <pc:sldMk cId="1062567768" sldId="267"/>
            <ac:spMk id="5" creationId="{66E7669C-D313-44F9-AC8F-17BFA7F8087F}"/>
          </ac:spMkLst>
        </pc:spChg>
        <pc:spChg chg="del mod">
          <ac:chgData name="Sonia Jalali" userId="cd67f9e5-08eb-46f1-845d-07bceb621820" providerId="ADAL" clId="{8D0A7F40-9771-4547-9E0D-F4EFC41C1482}" dt="2022-07-28T06:45:28.875" v="105"/>
          <ac:spMkLst>
            <pc:docMk/>
            <pc:sldMk cId="1062567768" sldId="267"/>
            <ac:spMk id="7" creationId="{B72F540C-17BD-4334-845B-DC5C9EEA2DF3}"/>
          </ac:spMkLst>
        </pc:spChg>
        <pc:spChg chg="add del">
          <ac:chgData name="Sonia Jalali" userId="cd67f9e5-08eb-46f1-845d-07bceb621820" providerId="ADAL" clId="{8D0A7F40-9771-4547-9E0D-F4EFC41C1482}" dt="2022-07-28T06:42:36.353" v="78" actId="478"/>
          <ac:spMkLst>
            <pc:docMk/>
            <pc:sldMk cId="1062567768" sldId="267"/>
            <ac:spMk id="8" creationId="{EE9B0154-8DFE-4AF4-8A34-439BB08F4866}"/>
          </ac:spMkLst>
        </pc:spChg>
        <pc:spChg chg="add del">
          <ac:chgData name="Sonia Jalali" userId="cd67f9e5-08eb-46f1-845d-07bceb621820" providerId="ADAL" clId="{8D0A7F40-9771-4547-9E0D-F4EFC41C1482}" dt="2022-07-28T06:44:37.206" v="82" actId="11529"/>
          <ac:spMkLst>
            <pc:docMk/>
            <pc:sldMk cId="1062567768" sldId="267"/>
            <ac:spMk id="9" creationId="{423F3FE4-57BD-47E5-BC89-2FF57E82B706}"/>
          </ac:spMkLst>
        </pc:spChg>
        <pc:graphicFrameChg chg="add del mod modGraphic">
          <ac:chgData name="Sonia Jalali" userId="cd67f9e5-08eb-46f1-845d-07bceb621820" providerId="ADAL" clId="{8D0A7F40-9771-4547-9E0D-F4EFC41C1482}" dt="2022-07-28T06:42:09.330" v="74" actId="478"/>
          <ac:graphicFrameMkLst>
            <pc:docMk/>
            <pc:sldMk cId="1062567768" sldId="267"/>
            <ac:graphicFrameMk id="4" creationId="{44214E46-5DA9-41E0-8A06-855AD0427942}"/>
          </ac:graphicFrameMkLst>
        </pc:graphicFrameChg>
        <pc:graphicFrameChg chg="add del">
          <ac:chgData name="Sonia Jalali" userId="cd67f9e5-08eb-46f1-845d-07bceb621820" providerId="ADAL" clId="{8D0A7F40-9771-4547-9E0D-F4EFC41C1482}" dt="2022-07-28T06:42:33.437" v="76" actId="3680"/>
          <ac:graphicFrameMkLst>
            <pc:docMk/>
            <pc:sldMk cId="1062567768" sldId="267"/>
            <ac:graphicFrameMk id="6" creationId="{8FC77E4C-952B-49B1-BF22-C9F804CA7D77}"/>
          </ac:graphicFrameMkLst>
        </pc:graphicFrameChg>
        <pc:graphicFrameChg chg="add mod modGraphic">
          <ac:chgData name="Sonia Jalali" userId="cd67f9e5-08eb-46f1-845d-07bceb621820" providerId="ADAL" clId="{8D0A7F40-9771-4547-9E0D-F4EFC41C1482}" dt="2022-07-28T06:54:21.617" v="322" actId="122"/>
          <ac:graphicFrameMkLst>
            <pc:docMk/>
            <pc:sldMk cId="1062567768" sldId="267"/>
            <ac:graphicFrameMk id="10" creationId="{7E0C5D32-C8D4-479B-AB42-5FEB0D1C471B}"/>
          </ac:graphicFrameMkLst>
        </pc:graphicFrameChg>
      </pc:sldChg>
      <pc:sldChg chg="del">
        <pc:chgData name="Sonia Jalali" userId="cd67f9e5-08eb-46f1-845d-07bceb621820" providerId="ADAL" clId="{8D0A7F40-9771-4547-9E0D-F4EFC41C1482}" dt="2022-07-28T06:39:53.983" v="34" actId="47"/>
        <pc:sldMkLst>
          <pc:docMk/>
          <pc:sldMk cId="3699694775" sldId="267"/>
        </pc:sldMkLst>
      </pc:sldChg>
      <pc:sldChg chg="modSp add del mod">
        <pc:chgData name="Sonia Jalali" userId="cd67f9e5-08eb-46f1-845d-07bceb621820" providerId="ADAL" clId="{8D0A7F40-9771-4547-9E0D-F4EFC41C1482}" dt="2022-07-28T06:50:21.750" v="250" actId="47"/>
        <pc:sldMkLst>
          <pc:docMk/>
          <pc:sldMk cId="2117060332" sldId="268"/>
        </pc:sldMkLst>
        <pc:spChg chg="mod">
          <ac:chgData name="Sonia Jalali" userId="cd67f9e5-08eb-46f1-845d-07bceb621820" providerId="ADAL" clId="{8D0A7F40-9771-4547-9E0D-F4EFC41C1482}" dt="2022-07-28T06:49:10.051" v="231" actId="1076"/>
          <ac:spMkLst>
            <pc:docMk/>
            <pc:sldMk cId="2117060332" sldId="268"/>
            <ac:spMk id="7" creationId="{B72F540C-17BD-4334-845B-DC5C9EEA2DF3}"/>
          </ac:spMkLst>
        </pc:spChg>
      </pc:sldChg>
      <pc:sldChg chg="del">
        <pc:chgData name="Sonia Jalali" userId="cd67f9e5-08eb-46f1-845d-07bceb621820" providerId="ADAL" clId="{8D0A7F40-9771-4547-9E0D-F4EFC41C1482}" dt="2022-07-28T06:39:53.983" v="34" actId="47"/>
        <pc:sldMkLst>
          <pc:docMk/>
          <pc:sldMk cId="2656576875" sldId="268"/>
        </pc:sldMkLst>
      </pc:sldChg>
      <pc:sldChg chg="del">
        <pc:chgData name="Sonia Jalali" userId="cd67f9e5-08eb-46f1-845d-07bceb621820" providerId="ADAL" clId="{8D0A7F40-9771-4547-9E0D-F4EFC41C1482}" dt="2022-07-28T06:39:53.983" v="34" actId="47"/>
        <pc:sldMkLst>
          <pc:docMk/>
          <pc:sldMk cId="139937707" sldId="269"/>
        </pc:sldMkLst>
      </pc:sldChg>
      <pc:sldChg chg="add del">
        <pc:chgData name="Sonia Jalali" userId="cd67f9e5-08eb-46f1-845d-07bceb621820" providerId="ADAL" clId="{8D0A7F40-9771-4547-9E0D-F4EFC41C1482}" dt="2022-07-28T06:50:21.750" v="250" actId="47"/>
        <pc:sldMkLst>
          <pc:docMk/>
          <pc:sldMk cId="1236879856" sldId="269"/>
        </pc:sldMkLst>
      </pc:sldChg>
      <pc:sldChg chg="add del">
        <pc:chgData name="Sonia Jalali" userId="cd67f9e5-08eb-46f1-845d-07bceb621820" providerId="ADAL" clId="{8D0A7F40-9771-4547-9E0D-F4EFC41C1482}" dt="2022-07-28T06:50:21.750" v="250" actId="47"/>
        <pc:sldMkLst>
          <pc:docMk/>
          <pc:sldMk cId="1110974785" sldId="270"/>
        </pc:sldMkLst>
      </pc:sldChg>
      <pc:sldChg chg="del">
        <pc:chgData name="Sonia Jalali" userId="cd67f9e5-08eb-46f1-845d-07bceb621820" providerId="ADAL" clId="{8D0A7F40-9771-4547-9E0D-F4EFC41C1482}" dt="2022-07-28T06:39:53.983" v="34" actId="47"/>
        <pc:sldMkLst>
          <pc:docMk/>
          <pc:sldMk cId="1372586706" sldId="270"/>
        </pc:sldMkLst>
      </pc:sldChg>
      <pc:sldChg chg="del">
        <pc:chgData name="Sonia Jalali" userId="cd67f9e5-08eb-46f1-845d-07bceb621820" providerId="ADAL" clId="{8D0A7F40-9771-4547-9E0D-F4EFC41C1482}" dt="2022-07-28T06:39:51.149" v="33" actId="47"/>
        <pc:sldMkLst>
          <pc:docMk/>
          <pc:sldMk cId="442853993" sldId="271"/>
        </pc:sldMkLst>
      </pc:sldChg>
      <pc:sldChg chg="add del">
        <pc:chgData name="Sonia Jalali" userId="cd67f9e5-08eb-46f1-845d-07bceb621820" providerId="ADAL" clId="{8D0A7F40-9771-4547-9E0D-F4EFC41C1482}" dt="2022-07-28T06:50:21.750" v="250" actId="47"/>
        <pc:sldMkLst>
          <pc:docMk/>
          <pc:sldMk cId="570868607" sldId="271"/>
        </pc:sldMkLst>
      </pc:sldChg>
      <pc:sldChg chg="add del">
        <pc:chgData name="Sonia Jalali" userId="cd67f9e5-08eb-46f1-845d-07bceb621820" providerId="ADAL" clId="{8D0A7F40-9771-4547-9E0D-F4EFC41C1482}" dt="2022-07-28T06:50:23.264" v="251" actId="47"/>
        <pc:sldMkLst>
          <pc:docMk/>
          <pc:sldMk cId="35456157" sldId="272"/>
        </pc:sldMkLst>
      </pc:sldChg>
      <pc:sldChg chg="addSp delSp modSp add mod">
        <pc:chgData name="Sonia Jalali" userId="cd67f9e5-08eb-46f1-845d-07bceb621820" providerId="ADAL" clId="{8D0A7F40-9771-4547-9E0D-F4EFC41C1482}" dt="2022-07-28T06:54:37.763" v="327" actId="122"/>
        <pc:sldMkLst>
          <pc:docMk/>
          <pc:sldMk cId="787504700" sldId="273"/>
        </pc:sldMkLst>
        <pc:spChg chg="add del">
          <ac:chgData name="Sonia Jalali" userId="cd67f9e5-08eb-46f1-845d-07bceb621820" providerId="ADAL" clId="{8D0A7F40-9771-4547-9E0D-F4EFC41C1482}" dt="2022-07-28T06:54:24.707" v="324" actId="22"/>
          <ac:spMkLst>
            <pc:docMk/>
            <pc:sldMk cId="787504700" sldId="273"/>
            <ac:spMk id="5" creationId="{D66C4C89-0A09-4969-BAEF-51FDB9BFF554}"/>
          </ac:spMkLst>
        </pc:spChg>
        <pc:graphicFrameChg chg="mod modGraphic">
          <ac:chgData name="Sonia Jalali" userId="cd67f9e5-08eb-46f1-845d-07bceb621820" providerId="ADAL" clId="{8D0A7F40-9771-4547-9E0D-F4EFC41C1482}" dt="2022-07-28T06:54:37.763" v="327" actId="122"/>
          <ac:graphicFrameMkLst>
            <pc:docMk/>
            <pc:sldMk cId="787504700" sldId="273"/>
            <ac:graphicFrameMk id="10" creationId="{7E0C5D32-C8D4-479B-AB42-5FEB0D1C471B}"/>
          </ac:graphicFrameMkLst>
        </pc:graphicFrameChg>
      </pc:sldChg>
      <pc:sldChg chg="modSp add mod">
        <pc:chgData name="Sonia Jalali" userId="cd67f9e5-08eb-46f1-845d-07bceb621820" providerId="ADAL" clId="{8D0A7F40-9771-4547-9E0D-F4EFC41C1482}" dt="2022-07-28T06:54:43.032" v="329" actId="122"/>
        <pc:sldMkLst>
          <pc:docMk/>
          <pc:sldMk cId="4094696374" sldId="274"/>
        </pc:sldMkLst>
        <pc:graphicFrameChg chg="mod modGraphic">
          <ac:chgData name="Sonia Jalali" userId="cd67f9e5-08eb-46f1-845d-07bceb621820" providerId="ADAL" clId="{8D0A7F40-9771-4547-9E0D-F4EFC41C1482}" dt="2022-07-28T06:54:43.032" v="329" actId="122"/>
          <ac:graphicFrameMkLst>
            <pc:docMk/>
            <pc:sldMk cId="4094696374" sldId="274"/>
            <ac:graphicFrameMk id="10" creationId="{7E0C5D32-C8D4-479B-AB42-5FEB0D1C471B}"/>
          </ac:graphicFrameMkLst>
        </pc:graphicFrameChg>
      </pc:sldChg>
      <pc:sldChg chg="modSp add mod">
        <pc:chgData name="Sonia Jalali" userId="cd67f9e5-08eb-46f1-845d-07bceb621820" providerId="ADAL" clId="{8D0A7F40-9771-4547-9E0D-F4EFC41C1482}" dt="2022-07-28T06:54:47.312" v="331" actId="122"/>
        <pc:sldMkLst>
          <pc:docMk/>
          <pc:sldMk cId="3716244145" sldId="275"/>
        </pc:sldMkLst>
        <pc:graphicFrameChg chg="mod modGraphic">
          <ac:chgData name="Sonia Jalali" userId="cd67f9e5-08eb-46f1-845d-07bceb621820" providerId="ADAL" clId="{8D0A7F40-9771-4547-9E0D-F4EFC41C1482}" dt="2022-07-28T06:54:47.312" v="331" actId="122"/>
          <ac:graphicFrameMkLst>
            <pc:docMk/>
            <pc:sldMk cId="3716244145" sldId="275"/>
            <ac:graphicFrameMk id="10" creationId="{7E0C5D32-C8D4-479B-AB42-5FEB0D1C471B}"/>
          </ac:graphicFrameMkLst>
        </pc:graphicFrameChg>
      </pc:sldChg>
      <pc:sldChg chg="modSp add mod">
        <pc:chgData name="Sonia Jalali" userId="cd67f9e5-08eb-46f1-845d-07bceb621820" providerId="ADAL" clId="{8D0A7F40-9771-4547-9E0D-F4EFC41C1482}" dt="2022-07-28T06:54:52.024" v="333" actId="122"/>
        <pc:sldMkLst>
          <pc:docMk/>
          <pc:sldMk cId="2706351126" sldId="276"/>
        </pc:sldMkLst>
        <pc:graphicFrameChg chg="mod modGraphic">
          <ac:chgData name="Sonia Jalali" userId="cd67f9e5-08eb-46f1-845d-07bceb621820" providerId="ADAL" clId="{8D0A7F40-9771-4547-9E0D-F4EFC41C1482}" dt="2022-07-28T06:54:52.024" v="333" actId="122"/>
          <ac:graphicFrameMkLst>
            <pc:docMk/>
            <pc:sldMk cId="2706351126" sldId="276"/>
            <ac:graphicFrameMk id="10" creationId="{7E0C5D32-C8D4-479B-AB42-5FEB0D1C471B}"/>
          </ac:graphicFrameMkLst>
        </pc:graphicFrameChg>
      </pc:sldChg>
      <pc:sldChg chg="modSp add mod">
        <pc:chgData name="Sonia Jalali" userId="cd67f9e5-08eb-46f1-845d-07bceb621820" providerId="ADAL" clId="{8D0A7F40-9771-4547-9E0D-F4EFC41C1482}" dt="2022-07-28T06:54:57.370" v="335" actId="122"/>
        <pc:sldMkLst>
          <pc:docMk/>
          <pc:sldMk cId="360278171" sldId="277"/>
        </pc:sldMkLst>
        <pc:graphicFrameChg chg="mod modGraphic">
          <ac:chgData name="Sonia Jalali" userId="cd67f9e5-08eb-46f1-845d-07bceb621820" providerId="ADAL" clId="{8D0A7F40-9771-4547-9E0D-F4EFC41C1482}" dt="2022-07-28T06:54:57.370" v="335" actId="122"/>
          <ac:graphicFrameMkLst>
            <pc:docMk/>
            <pc:sldMk cId="360278171" sldId="277"/>
            <ac:graphicFrameMk id="10" creationId="{7E0C5D32-C8D4-479B-AB42-5FEB0D1C471B}"/>
          </ac:graphicFrameMkLst>
        </pc:graphicFrameChg>
      </pc:sldChg>
      <pc:sldChg chg="modSp add mod">
        <pc:chgData name="Sonia Jalali" userId="cd67f9e5-08eb-46f1-845d-07bceb621820" providerId="ADAL" clId="{8D0A7F40-9771-4547-9E0D-F4EFC41C1482}" dt="2022-07-28T06:55:01.498" v="337" actId="122"/>
        <pc:sldMkLst>
          <pc:docMk/>
          <pc:sldMk cId="2373555547" sldId="278"/>
        </pc:sldMkLst>
        <pc:graphicFrameChg chg="mod modGraphic">
          <ac:chgData name="Sonia Jalali" userId="cd67f9e5-08eb-46f1-845d-07bceb621820" providerId="ADAL" clId="{8D0A7F40-9771-4547-9E0D-F4EFC41C1482}" dt="2022-07-28T06:55:01.498" v="337" actId="122"/>
          <ac:graphicFrameMkLst>
            <pc:docMk/>
            <pc:sldMk cId="2373555547" sldId="278"/>
            <ac:graphicFrameMk id="10" creationId="{7E0C5D32-C8D4-479B-AB42-5FEB0D1C471B}"/>
          </ac:graphicFrameMkLst>
        </pc:graphicFrameChg>
      </pc:sldChg>
      <pc:sldChg chg="modSp add mod">
        <pc:chgData name="Sonia Jalali" userId="cd67f9e5-08eb-46f1-845d-07bceb621820" providerId="ADAL" clId="{8D0A7F40-9771-4547-9E0D-F4EFC41C1482}" dt="2022-07-28T06:55:06.030" v="339" actId="122"/>
        <pc:sldMkLst>
          <pc:docMk/>
          <pc:sldMk cId="1332609969" sldId="279"/>
        </pc:sldMkLst>
        <pc:graphicFrameChg chg="mod modGraphic">
          <ac:chgData name="Sonia Jalali" userId="cd67f9e5-08eb-46f1-845d-07bceb621820" providerId="ADAL" clId="{8D0A7F40-9771-4547-9E0D-F4EFC41C1482}" dt="2022-07-28T06:55:06.030" v="339" actId="122"/>
          <ac:graphicFrameMkLst>
            <pc:docMk/>
            <pc:sldMk cId="1332609969" sldId="279"/>
            <ac:graphicFrameMk id="10" creationId="{7E0C5D32-C8D4-479B-AB42-5FEB0D1C471B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38550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8A691-74EE-463E-96F1-CA5A8E8CA54F}" type="datetimeFigureOut">
              <a:rPr lang="en-IN" smtClean="0"/>
              <a:t>28-07-2022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B7FFB-4FEC-48CE-BB5B-7AED30DA841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6920706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8A691-74EE-463E-96F1-CA5A8E8CA54F}" type="datetimeFigureOut">
              <a:rPr lang="en-IN" smtClean="0"/>
              <a:t>28-07-2022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B7FFB-4FEC-48CE-BB5B-7AED30DA841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8410443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6F6CD2CA-2F36-44B1-9316-E8431A1DAF9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482"/>
          <a:stretch/>
        </p:blipFill>
        <p:spPr>
          <a:xfrm>
            <a:off x="1776" y="4734178"/>
            <a:ext cx="9140447" cy="438150"/>
          </a:xfrm>
          <a:prstGeom prst="rect">
            <a:avLst/>
          </a:prstGeom>
        </p:spPr>
      </p:pic>
      <p:pic>
        <p:nvPicPr>
          <p:cNvPr id="3" name="Picture 2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D07F03F8-6E7C-4944-8DB6-89F09CC83FE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61" r="15839" b="77229"/>
          <a:stretch/>
        </p:blipFill>
        <p:spPr>
          <a:xfrm>
            <a:off x="3553" y="0"/>
            <a:ext cx="7921247" cy="1200150"/>
          </a:xfrm>
          <a:prstGeom prst="rect">
            <a:avLst/>
          </a:prstGeom>
        </p:spPr>
      </p:pic>
      <p:pic>
        <p:nvPicPr>
          <p:cNvPr id="4" name="Picture 3" descr="Graphical user interface&#10;&#10;Description automatically generated">
            <a:extLst>
              <a:ext uri="{FF2B5EF4-FFF2-40B4-BE49-F238E27FC236}">
                <a16:creationId xmlns:a16="http://schemas.microsoft.com/office/drawing/2014/main" id="{6369A8AE-C6E1-4295-ADCD-F689A7DC175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684" r="-20" b="80623"/>
          <a:stretch/>
        </p:blipFill>
        <p:spPr>
          <a:xfrm>
            <a:off x="7895622" y="16286"/>
            <a:ext cx="1219200" cy="996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2178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raphical user interface&#10;&#10;Description automatically generated">
            <a:extLst>
              <a:ext uri="{FF2B5EF4-FFF2-40B4-BE49-F238E27FC236}">
                <a16:creationId xmlns:a16="http://schemas.microsoft.com/office/drawing/2014/main" id="{E17FA7FC-A030-448F-B1F9-CD8343DE1F5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999" b="35178"/>
          <a:stretch/>
        </p:blipFill>
        <p:spPr>
          <a:xfrm>
            <a:off x="0" y="0"/>
            <a:ext cx="454587" cy="331569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184815E2-3386-486A-BC70-425BDBC49DC6}"/>
              </a:ext>
            </a:extLst>
          </p:cNvPr>
          <p:cNvSpPr/>
          <p:nvPr userDrawn="1"/>
        </p:nvSpPr>
        <p:spPr>
          <a:xfrm>
            <a:off x="7696200" y="133350"/>
            <a:ext cx="1219200" cy="838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Graphical user interface&#10;&#10;Description automatically generated">
            <a:extLst>
              <a:ext uri="{FF2B5EF4-FFF2-40B4-BE49-F238E27FC236}">
                <a16:creationId xmlns:a16="http://schemas.microsoft.com/office/drawing/2014/main" id="{3878B358-EBBE-4BBB-AEF7-96885C1720D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4" r="-20" b="80623"/>
          <a:stretch/>
        </p:blipFill>
        <p:spPr>
          <a:xfrm>
            <a:off x="533401" y="50924"/>
            <a:ext cx="8610599" cy="996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8966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8A691-74EE-463E-96F1-CA5A8E8CA54F}" type="datetimeFigureOut">
              <a:rPr lang="en-IN" smtClean="0"/>
              <a:t>28-07-2022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B7FFB-4FEC-48CE-BB5B-7AED30DA841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689176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8A691-74EE-463E-96F1-CA5A8E8CA54F}" type="datetimeFigureOut">
              <a:rPr lang="en-IN" smtClean="0"/>
              <a:t>28-07-2022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B7FFB-4FEC-48CE-BB5B-7AED30DA841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281874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8A691-74EE-463E-96F1-CA5A8E8CA54F}" type="datetimeFigureOut">
              <a:rPr lang="en-IN" smtClean="0"/>
              <a:t>28-07-2022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B7FFB-4FEC-48CE-BB5B-7AED30DA841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859453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8A691-74EE-463E-96F1-CA5A8E8CA54F}" type="datetimeFigureOut">
              <a:rPr lang="en-IN" smtClean="0"/>
              <a:t>28-07-2022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B7FFB-4FEC-48CE-BB5B-7AED30DA841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1564888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8A691-74EE-463E-96F1-CA5A8E8CA54F}" type="datetimeFigureOut">
              <a:rPr lang="en-IN" smtClean="0"/>
              <a:t>28-07-2022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B7FFB-4FEC-48CE-BB5B-7AED30DA841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1149300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8A691-74EE-463E-96F1-CA5A8E8CA54F}" type="datetimeFigureOut">
              <a:rPr lang="en-IN" smtClean="0"/>
              <a:t>28-07-2022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B7FFB-4FEC-48CE-BB5B-7AED30DA841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45430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Graphical user interface&#10;&#10;Description automatically generated">
            <a:extLst>
              <a:ext uri="{FF2B5EF4-FFF2-40B4-BE49-F238E27FC236}">
                <a16:creationId xmlns:a16="http://schemas.microsoft.com/office/drawing/2014/main" id="{E17FA7FC-A030-448F-B1F9-CD8343DE1F5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999" b="35178"/>
          <a:stretch/>
        </p:blipFill>
        <p:spPr>
          <a:xfrm>
            <a:off x="0" y="0"/>
            <a:ext cx="454587" cy="3315699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184815E2-3386-486A-BC70-425BDBC49DC6}"/>
              </a:ext>
            </a:extLst>
          </p:cNvPr>
          <p:cNvSpPr/>
          <p:nvPr userDrawn="1"/>
        </p:nvSpPr>
        <p:spPr>
          <a:xfrm>
            <a:off x="7696200" y="133350"/>
            <a:ext cx="1219200" cy="838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Graphical user interface&#10;&#10;Description automatically generated">
            <a:extLst>
              <a:ext uri="{FF2B5EF4-FFF2-40B4-BE49-F238E27FC236}">
                <a16:creationId xmlns:a16="http://schemas.microsoft.com/office/drawing/2014/main" id="{3878B358-EBBE-4BBB-AEF7-96885C1720D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4" r="-20" b="80623"/>
          <a:stretch/>
        </p:blipFill>
        <p:spPr>
          <a:xfrm>
            <a:off x="533401" y="50924"/>
            <a:ext cx="8610599" cy="996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20348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8A691-74EE-463E-96F1-CA5A8E8CA54F}" type="datetimeFigureOut">
              <a:rPr lang="en-IN" smtClean="0"/>
              <a:t>28-07-2022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B7FFB-4FEC-48CE-BB5B-7AED30DA841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9239041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8A691-74EE-463E-96F1-CA5A8E8CA54F}" type="datetimeFigureOut">
              <a:rPr lang="en-IN" smtClean="0"/>
              <a:t>28-07-2022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B7FFB-4FEC-48CE-BB5B-7AED30DA841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8344992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8A691-74EE-463E-96F1-CA5A8E8CA54F}" type="datetimeFigureOut">
              <a:rPr lang="en-IN" smtClean="0"/>
              <a:t>28-07-2022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B7FFB-4FEC-48CE-BB5B-7AED30DA841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649149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8A691-74EE-463E-96F1-CA5A8E8CA54F}" type="datetimeFigureOut">
              <a:rPr lang="en-IN" smtClean="0"/>
              <a:t>28-07-2022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B7FFB-4FEC-48CE-BB5B-7AED30DA841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6392125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8A691-74EE-463E-96F1-CA5A8E8CA54F}" type="datetimeFigureOut">
              <a:rPr lang="en-IN" smtClean="0"/>
              <a:t>28-07-2022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B7FFB-4FEC-48CE-BB5B-7AED30DA841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20341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8A691-74EE-463E-96F1-CA5A8E8CA54F}" type="datetimeFigureOut">
              <a:rPr lang="en-IN" smtClean="0"/>
              <a:t>28-07-2022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B7FFB-4FEC-48CE-BB5B-7AED30DA841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50461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8A691-74EE-463E-96F1-CA5A8E8CA54F}" type="datetimeFigureOut">
              <a:rPr lang="en-IN" smtClean="0"/>
              <a:t>28-07-2022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B7FFB-4FEC-48CE-BB5B-7AED30DA841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62434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8A691-74EE-463E-96F1-CA5A8E8CA54F}" type="datetimeFigureOut">
              <a:rPr lang="en-IN" smtClean="0"/>
              <a:t>28-07-2022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B7FFB-4FEC-48CE-BB5B-7AED30DA841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066473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8A691-74EE-463E-96F1-CA5A8E8CA54F}" type="datetimeFigureOut">
              <a:rPr lang="en-IN" smtClean="0"/>
              <a:t>28-07-2022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B7FFB-4FEC-48CE-BB5B-7AED30DA841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0090934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8A691-74EE-463E-96F1-CA5A8E8CA54F}" type="datetimeFigureOut">
              <a:rPr lang="en-IN" smtClean="0"/>
              <a:t>28-07-2022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CB7FFB-4FEC-48CE-BB5B-7AED30DA841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711875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58A691-74EE-463E-96F1-CA5A8E8CA54F}" type="datetimeFigureOut">
              <a:rPr lang="en-IN" smtClean="0"/>
              <a:t>28-07-2022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CB7FFB-4FEC-48CE-BB5B-7AED30DA841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592600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58A691-74EE-463E-96F1-CA5A8E8CA54F}" type="datetimeFigureOut">
              <a:rPr lang="en-IN" smtClean="0"/>
              <a:t>28-07-2022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CB7FFB-4FEC-48CE-BB5B-7AED30DA841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09330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object 2">
            <a:extLst>
              <a:ext uri="{FF2B5EF4-FFF2-40B4-BE49-F238E27FC236}">
                <a16:creationId xmlns:a16="http://schemas.microsoft.com/office/drawing/2014/main" id="{3561DD14-CC47-4CD4-80C9-E09E42F99B36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581400" y="0"/>
            <a:ext cx="5562600" cy="5143498"/>
          </a:xfrm>
          <a:prstGeom prst="rect">
            <a:avLst/>
          </a:prstGeom>
        </p:spPr>
      </p:pic>
      <p:pic>
        <p:nvPicPr>
          <p:cNvPr id="16" name="object 3">
            <a:extLst>
              <a:ext uri="{FF2B5EF4-FFF2-40B4-BE49-F238E27FC236}">
                <a16:creationId xmlns:a16="http://schemas.microsoft.com/office/drawing/2014/main" id="{0CC93559-C9CF-41DA-9943-1CD1BC9A0C8E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-24276"/>
            <a:ext cx="417481" cy="3104321"/>
          </a:xfrm>
          <a:prstGeom prst="rect">
            <a:avLst/>
          </a:prstGeom>
        </p:spPr>
      </p:pic>
      <p:pic>
        <p:nvPicPr>
          <p:cNvPr id="17" name="object 4">
            <a:extLst>
              <a:ext uri="{FF2B5EF4-FFF2-40B4-BE49-F238E27FC236}">
                <a16:creationId xmlns:a16="http://schemas.microsoft.com/office/drawing/2014/main" id="{BD0DCA80-31DD-4158-9160-813D02E2BAF5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604759" y="0"/>
            <a:ext cx="1143000" cy="978408"/>
          </a:xfrm>
          <a:prstGeom prst="rect">
            <a:avLst/>
          </a:prstGeom>
        </p:spPr>
      </p:pic>
      <p:grpSp>
        <p:nvGrpSpPr>
          <p:cNvPr id="18" name="object 6">
            <a:extLst>
              <a:ext uri="{FF2B5EF4-FFF2-40B4-BE49-F238E27FC236}">
                <a16:creationId xmlns:a16="http://schemas.microsoft.com/office/drawing/2014/main" id="{EA2F70EF-83FB-477B-87FD-5C7E53A762C3}"/>
              </a:ext>
            </a:extLst>
          </p:cNvPr>
          <p:cNvGrpSpPr/>
          <p:nvPr/>
        </p:nvGrpSpPr>
        <p:grpSpPr>
          <a:xfrm>
            <a:off x="616813" y="2860388"/>
            <a:ext cx="2426970" cy="12700"/>
            <a:chOff x="501395" y="2979166"/>
            <a:chExt cx="2426970" cy="12700"/>
          </a:xfrm>
        </p:grpSpPr>
        <p:sp>
          <p:nvSpPr>
            <p:cNvPr id="19" name="object 7">
              <a:extLst>
                <a:ext uri="{FF2B5EF4-FFF2-40B4-BE49-F238E27FC236}">
                  <a16:creationId xmlns:a16="http://schemas.microsoft.com/office/drawing/2014/main" id="{8911BB4E-13E1-4922-86B6-FA34FC7DA54A}"/>
                </a:ext>
              </a:extLst>
            </p:cNvPr>
            <p:cNvSpPr/>
            <p:nvPr/>
          </p:nvSpPr>
          <p:spPr>
            <a:xfrm>
              <a:off x="501395" y="2985516"/>
              <a:ext cx="637540" cy="0"/>
            </a:xfrm>
            <a:custGeom>
              <a:avLst/>
              <a:gdLst/>
              <a:ahLst/>
              <a:cxnLst/>
              <a:rect l="l" t="t" r="r" b="b"/>
              <a:pathLst>
                <a:path w="637540">
                  <a:moveTo>
                    <a:pt x="0" y="0"/>
                  </a:moveTo>
                  <a:lnTo>
                    <a:pt x="637159" y="0"/>
                  </a:lnTo>
                </a:path>
              </a:pathLst>
            </a:custGeom>
            <a:ln w="12700">
              <a:solidFill>
                <a:srgbClr val="01ADA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8">
              <a:extLst>
                <a:ext uri="{FF2B5EF4-FFF2-40B4-BE49-F238E27FC236}">
                  <a16:creationId xmlns:a16="http://schemas.microsoft.com/office/drawing/2014/main" id="{6BA9799E-C85C-4A9E-BDAE-EBA3C1207C73}"/>
                </a:ext>
              </a:extLst>
            </p:cNvPr>
            <p:cNvSpPr/>
            <p:nvPr/>
          </p:nvSpPr>
          <p:spPr>
            <a:xfrm>
              <a:off x="1138427" y="2985516"/>
              <a:ext cx="637540" cy="0"/>
            </a:xfrm>
            <a:custGeom>
              <a:avLst/>
              <a:gdLst/>
              <a:ahLst/>
              <a:cxnLst/>
              <a:rect l="l" t="t" r="r" b="b"/>
              <a:pathLst>
                <a:path w="637539">
                  <a:moveTo>
                    <a:pt x="0" y="0"/>
                  </a:moveTo>
                  <a:lnTo>
                    <a:pt x="637159" y="0"/>
                  </a:lnTo>
                </a:path>
              </a:pathLst>
            </a:custGeom>
            <a:ln w="12700">
              <a:solidFill>
                <a:srgbClr val="DD1A5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9">
              <a:extLst>
                <a:ext uri="{FF2B5EF4-FFF2-40B4-BE49-F238E27FC236}">
                  <a16:creationId xmlns:a16="http://schemas.microsoft.com/office/drawing/2014/main" id="{9D893AA3-D0C7-4808-A039-5393DF533513}"/>
                </a:ext>
              </a:extLst>
            </p:cNvPr>
            <p:cNvSpPr/>
            <p:nvPr/>
          </p:nvSpPr>
          <p:spPr>
            <a:xfrm>
              <a:off x="1775459" y="2985516"/>
              <a:ext cx="1153160" cy="0"/>
            </a:xfrm>
            <a:custGeom>
              <a:avLst/>
              <a:gdLst/>
              <a:ahLst/>
              <a:cxnLst/>
              <a:rect l="l" t="t" r="r" b="b"/>
              <a:pathLst>
                <a:path w="1153160">
                  <a:moveTo>
                    <a:pt x="0" y="0"/>
                  </a:moveTo>
                  <a:lnTo>
                    <a:pt x="1152778" y="0"/>
                  </a:lnTo>
                </a:path>
              </a:pathLst>
            </a:custGeom>
            <a:ln w="12700">
              <a:solidFill>
                <a:srgbClr val="F9CA1C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5">
            <a:extLst>
              <a:ext uri="{FF2B5EF4-FFF2-40B4-BE49-F238E27FC236}">
                <a16:creationId xmlns:a16="http://schemas.microsoft.com/office/drawing/2014/main" id="{4682BCDD-9A74-44EE-98BC-976A71A49096}"/>
              </a:ext>
            </a:extLst>
          </p:cNvPr>
          <p:cNvSpPr txBox="1"/>
          <p:nvPr/>
        </p:nvSpPr>
        <p:spPr>
          <a:xfrm>
            <a:off x="417481" y="2054712"/>
            <a:ext cx="2971800" cy="726481"/>
          </a:xfrm>
          <a:prstGeom prst="rect">
            <a:avLst/>
          </a:prstGeom>
        </p:spPr>
        <p:txBody>
          <a:bodyPr vert="horz" wrap="square" lIns="0" tIns="81915" rIns="0" bIns="0" rtlCol="0">
            <a:spAutoFit/>
          </a:bodyPr>
          <a:lstStyle/>
          <a:p>
            <a:pPr marL="12700" marR="5080">
              <a:lnSpc>
                <a:spcPct val="80900"/>
              </a:lnSpc>
              <a:spcBef>
                <a:spcPts val="645"/>
              </a:spcBef>
            </a:pPr>
            <a:r>
              <a:rPr lang="en-US" sz="2250" spc="-135" dirty="0">
                <a:solidFill>
                  <a:srgbClr val="01ADA3"/>
                </a:solidFill>
                <a:latin typeface="Arial Black"/>
                <a:cs typeface="Arial Black"/>
              </a:rPr>
              <a:t>TERMINAL 2</a:t>
            </a:r>
          </a:p>
          <a:p>
            <a:pPr marL="12700" marR="5080">
              <a:lnSpc>
                <a:spcPct val="80900"/>
              </a:lnSpc>
              <a:spcBef>
                <a:spcPts val="645"/>
              </a:spcBef>
            </a:pPr>
            <a:r>
              <a:rPr lang="en-US" sz="2250" spc="-135" dirty="0">
                <a:solidFill>
                  <a:srgbClr val="01ADA3"/>
                </a:solidFill>
                <a:latin typeface="Arial Black"/>
                <a:cs typeface="Arial Black"/>
              </a:rPr>
              <a:t>LEED ID+C</a:t>
            </a:r>
            <a:endParaRPr lang="en-US" sz="2250" dirty="0">
              <a:latin typeface="Arial Black"/>
              <a:cs typeface="Arial Black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7354BA7-2245-4C7B-B6E8-C34BDB0F0AC6}"/>
              </a:ext>
            </a:extLst>
          </p:cNvPr>
          <p:cNvSpPr txBox="1"/>
          <p:nvPr/>
        </p:nvSpPr>
        <p:spPr>
          <a:xfrm>
            <a:off x="323849" y="2940988"/>
            <a:ext cx="313372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/>
              <a:t>CONSTRUCTION </a:t>
            </a:r>
          </a:p>
          <a:p>
            <a:r>
              <a:rPr lang="en-US" sz="1800" dirty="0"/>
              <a:t>MONTHLY REPORTING SHEET 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4899460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unset&#10;&#10;Description automatically generated">
            <a:extLst>
              <a:ext uri="{FF2B5EF4-FFF2-40B4-BE49-F238E27FC236}">
                <a16:creationId xmlns:a16="http://schemas.microsoft.com/office/drawing/2014/main" id="{3138B871-D75C-4B12-985F-B516955039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783E0B5-B295-41F9-A98F-90FB52762672}"/>
              </a:ext>
            </a:extLst>
          </p:cNvPr>
          <p:cNvSpPr txBox="1"/>
          <p:nvPr/>
        </p:nvSpPr>
        <p:spPr>
          <a:xfrm>
            <a:off x="3320488" y="1962150"/>
            <a:ext cx="2503023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3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30A131F7-6CE4-430C-A893-995E3EE28802}"/>
              </a:ext>
            </a:extLst>
          </p:cNvPr>
          <p:cNvCxnSpPr>
            <a:cxnSpLocks/>
          </p:cNvCxnSpPr>
          <p:nvPr/>
        </p:nvCxnSpPr>
        <p:spPr>
          <a:xfrm>
            <a:off x="3625289" y="2495550"/>
            <a:ext cx="189884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B12322E5-4D19-4BF4-90D1-8E2E4431B0FE}"/>
              </a:ext>
            </a:extLst>
          </p:cNvPr>
          <p:cNvSpPr txBox="1"/>
          <p:nvPr/>
        </p:nvSpPr>
        <p:spPr>
          <a:xfrm>
            <a:off x="3634111" y="2550611"/>
            <a:ext cx="189884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>
                <a:solidFill>
                  <a:schemeClr val="bg1"/>
                </a:solidFill>
              </a:rPr>
              <a:t>www.bengaluruairport.com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8565A44-9833-4A1B-8DE8-037165255C25}"/>
              </a:ext>
            </a:extLst>
          </p:cNvPr>
          <p:cNvCxnSpPr>
            <a:cxnSpLocks/>
          </p:cNvCxnSpPr>
          <p:nvPr/>
        </p:nvCxnSpPr>
        <p:spPr>
          <a:xfrm>
            <a:off x="3625289" y="2876550"/>
            <a:ext cx="189884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97312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B4748D5-E713-4CCE-863B-4E47C52207E5}"/>
              </a:ext>
            </a:extLst>
          </p:cNvPr>
          <p:cNvSpPr txBox="1"/>
          <p:nvPr/>
        </p:nvSpPr>
        <p:spPr>
          <a:xfrm>
            <a:off x="504825" y="723900"/>
            <a:ext cx="74866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C.	CONSTRUCTION MONTHLY REPORTING SHEET (For the Month of .........)</a:t>
            </a:r>
            <a:endParaRPr lang="en-IN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7E0C5D32-C8D4-479B-AB42-5FEB0D1C47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803630"/>
              </p:ext>
            </p:extLst>
          </p:nvPr>
        </p:nvGraphicFramePr>
        <p:xfrm>
          <a:off x="428625" y="1000899"/>
          <a:ext cx="8286750" cy="3992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1475">
                  <a:extLst>
                    <a:ext uri="{9D8B030D-6E8A-4147-A177-3AD203B41FA5}">
                      <a16:colId xmlns:a16="http://schemas.microsoft.com/office/drawing/2014/main" val="1590708556"/>
                    </a:ext>
                  </a:extLst>
                </a:gridCol>
                <a:gridCol w="5153025">
                  <a:extLst>
                    <a:ext uri="{9D8B030D-6E8A-4147-A177-3AD203B41FA5}">
                      <a16:colId xmlns:a16="http://schemas.microsoft.com/office/drawing/2014/main" val="69052652"/>
                    </a:ext>
                  </a:extLst>
                </a:gridCol>
                <a:gridCol w="2762250">
                  <a:extLst>
                    <a:ext uri="{9D8B030D-6E8A-4147-A177-3AD203B41FA5}">
                      <a16:colId xmlns:a16="http://schemas.microsoft.com/office/drawing/2014/main" val="41973709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Minimum level of sanitation/safety facilities for construction workers as per NBC. Activity Comments from Contractor (if any)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Photographs</a:t>
                      </a:r>
                      <a:endParaRPr lang="en-IN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57769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a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Photo of workers wearing safety helmet jack</a:t>
                      </a:r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017132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b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Tool-Box Talk Meeting	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/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/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/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/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/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/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/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11665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25677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B4748D5-E713-4CCE-863B-4E47C52207E5}"/>
              </a:ext>
            </a:extLst>
          </p:cNvPr>
          <p:cNvSpPr txBox="1"/>
          <p:nvPr/>
        </p:nvSpPr>
        <p:spPr>
          <a:xfrm>
            <a:off x="504825" y="723900"/>
            <a:ext cx="74866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C.	CONSTRUCTION MONTHLY REPORTING SHEET (For the Month of .........)</a:t>
            </a:r>
            <a:endParaRPr lang="en-IN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7E0C5D32-C8D4-479B-AB42-5FEB0D1C47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802498"/>
              </p:ext>
            </p:extLst>
          </p:nvPr>
        </p:nvGraphicFramePr>
        <p:xfrm>
          <a:off x="428625" y="1000899"/>
          <a:ext cx="8286750" cy="3992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1475">
                  <a:extLst>
                    <a:ext uri="{9D8B030D-6E8A-4147-A177-3AD203B41FA5}">
                      <a16:colId xmlns:a16="http://schemas.microsoft.com/office/drawing/2014/main" val="1590708556"/>
                    </a:ext>
                  </a:extLst>
                </a:gridCol>
                <a:gridCol w="5153025">
                  <a:extLst>
                    <a:ext uri="{9D8B030D-6E8A-4147-A177-3AD203B41FA5}">
                      <a16:colId xmlns:a16="http://schemas.microsoft.com/office/drawing/2014/main" val="69052652"/>
                    </a:ext>
                  </a:extLst>
                </a:gridCol>
                <a:gridCol w="2762250">
                  <a:extLst>
                    <a:ext uri="{9D8B030D-6E8A-4147-A177-3AD203B41FA5}">
                      <a16:colId xmlns:a16="http://schemas.microsoft.com/office/drawing/2014/main" val="41973709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Minimum level of sanitation/safety facilities for construction workers as per NBC. Activity Comments from Contractor (if any)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Photographs</a:t>
                      </a:r>
                      <a:endParaRPr lang="en-IN" dirty="0"/>
                    </a:p>
                    <a:p>
                      <a:pPr algn="ctr"/>
                      <a:endParaRPr lang="en-IN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57769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c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Housekeeping</a:t>
                      </a:r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065106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d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Grinding work Safety</a:t>
                      </a:r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031963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75047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B4748D5-E713-4CCE-863B-4E47C52207E5}"/>
              </a:ext>
            </a:extLst>
          </p:cNvPr>
          <p:cNvSpPr txBox="1"/>
          <p:nvPr/>
        </p:nvSpPr>
        <p:spPr>
          <a:xfrm>
            <a:off x="504825" y="723900"/>
            <a:ext cx="74866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C.	CONSTRUCTION MONTHLY REPORTING SHEET (For the Month of .........)</a:t>
            </a:r>
            <a:endParaRPr lang="en-IN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7E0C5D32-C8D4-479B-AB42-5FEB0D1C47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510912"/>
              </p:ext>
            </p:extLst>
          </p:nvPr>
        </p:nvGraphicFramePr>
        <p:xfrm>
          <a:off x="428625" y="1000899"/>
          <a:ext cx="8286750" cy="3992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1475">
                  <a:extLst>
                    <a:ext uri="{9D8B030D-6E8A-4147-A177-3AD203B41FA5}">
                      <a16:colId xmlns:a16="http://schemas.microsoft.com/office/drawing/2014/main" val="1590708556"/>
                    </a:ext>
                  </a:extLst>
                </a:gridCol>
                <a:gridCol w="5153025">
                  <a:extLst>
                    <a:ext uri="{9D8B030D-6E8A-4147-A177-3AD203B41FA5}">
                      <a16:colId xmlns:a16="http://schemas.microsoft.com/office/drawing/2014/main" val="69052652"/>
                    </a:ext>
                  </a:extLst>
                </a:gridCol>
                <a:gridCol w="2762250">
                  <a:extLst>
                    <a:ext uri="{9D8B030D-6E8A-4147-A177-3AD203B41FA5}">
                      <a16:colId xmlns:a16="http://schemas.microsoft.com/office/drawing/2014/main" val="41973709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Minimum level of sanitation/safety facilities for construction workers as per NBC. Activity Comments from Contractor (if any)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Photographs</a:t>
                      </a:r>
                      <a:endParaRPr lang="en-IN" dirty="0"/>
                    </a:p>
                    <a:p>
                      <a:endParaRPr lang="en-IN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57769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e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Hacking work safety</a:t>
                      </a:r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14297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f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Provide photo of Safety &amp; warning signs as appropriate 	</a:t>
                      </a:r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6644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946963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B4748D5-E713-4CCE-863B-4E47C52207E5}"/>
              </a:ext>
            </a:extLst>
          </p:cNvPr>
          <p:cNvSpPr txBox="1"/>
          <p:nvPr/>
        </p:nvSpPr>
        <p:spPr>
          <a:xfrm>
            <a:off x="504825" y="723900"/>
            <a:ext cx="74866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C.	CONSTRUCTION MONTHLY REPORTING SHEET (For the Month of .........)</a:t>
            </a:r>
            <a:endParaRPr lang="en-IN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7E0C5D32-C8D4-479B-AB42-5FEB0D1C47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915077"/>
              </p:ext>
            </p:extLst>
          </p:nvPr>
        </p:nvGraphicFramePr>
        <p:xfrm>
          <a:off x="428625" y="1000899"/>
          <a:ext cx="8286750" cy="3992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1475">
                  <a:extLst>
                    <a:ext uri="{9D8B030D-6E8A-4147-A177-3AD203B41FA5}">
                      <a16:colId xmlns:a16="http://schemas.microsoft.com/office/drawing/2014/main" val="1590708556"/>
                    </a:ext>
                  </a:extLst>
                </a:gridCol>
                <a:gridCol w="5153025">
                  <a:extLst>
                    <a:ext uri="{9D8B030D-6E8A-4147-A177-3AD203B41FA5}">
                      <a16:colId xmlns:a16="http://schemas.microsoft.com/office/drawing/2014/main" val="69052652"/>
                    </a:ext>
                  </a:extLst>
                </a:gridCol>
                <a:gridCol w="2762250">
                  <a:extLst>
                    <a:ext uri="{9D8B030D-6E8A-4147-A177-3AD203B41FA5}">
                      <a16:colId xmlns:a16="http://schemas.microsoft.com/office/drawing/2014/main" val="41973709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To reduce air pollution</a:t>
                      </a:r>
                    </a:p>
                    <a:p>
                      <a:r>
                        <a:rPr lang="en-US" sz="1400" dirty="0"/>
                        <a:t>Activity Comments from Contractor (if any)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Photographs</a:t>
                      </a:r>
                      <a:endParaRPr lang="en-IN" dirty="0"/>
                    </a:p>
                    <a:p>
                      <a:endParaRPr lang="en-IN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57769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a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Watering of loose dirt roads	</a:t>
                      </a:r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14297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b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Store loose materials.</a:t>
                      </a:r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6644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162441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B4748D5-E713-4CCE-863B-4E47C52207E5}"/>
              </a:ext>
            </a:extLst>
          </p:cNvPr>
          <p:cNvSpPr txBox="1"/>
          <p:nvPr/>
        </p:nvSpPr>
        <p:spPr>
          <a:xfrm>
            <a:off x="504825" y="723900"/>
            <a:ext cx="74866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C.	CONSTRUCTION MONTHLY REPORTING SHEET (For the Month of .........)</a:t>
            </a:r>
            <a:endParaRPr lang="en-IN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7E0C5D32-C8D4-479B-AB42-5FEB0D1C47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9124887"/>
              </p:ext>
            </p:extLst>
          </p:nvPr>
        </p:nvGraphicFramePr>
        <p:xfrm>
          <a:off x="428625" y="1000899"/>
          <a:ext cx="8286750" cy="3992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1475">
                  <a:extLst>
                    <a:ext uri="{9D8B030D-6E8A-4147-A177-3AD203B41FA5}">
                      <a16:colId xmlns:a16="http://schemas.microsoft.com/office/drawing/2014/main" val="1590708556"/>
                    </a:ext>
                  </a:extLst>
                </a:gridCol>
                <a:gridCol w="5153025">
                  <a:extLst>
                    <a:ext uri="{9D8B030D-6E8A-4147-A177-3AD203B41FA5}">
                      <a16:colId xmlns:a16="http://schemas.microsoft.com/office/drawing/2014/main" val="69052652"/>
                    </a:ext>
                  </a:extLst>
                </a:gridCol>
                <a:gridCol w="2762250">
                  <a:extLst>
                    <a:ext uri="{9D8B030D-6E8A-4147-A177-3AD203B41FA5}">
                      <a16:colId xmlns:a16="http://schemas.microsoft.com/office/drawing/2014/main" val="41973709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To reduce air pollution</a:t>
                      </a:r>
                    </a:p>
                    <a:p>
                      <a:r>
                        <a:rPr lang="en-US" sz="1400" dirty="0"/>
                        <a:t>Activity Comments from Contractor (if any)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Photographs</a:t>
                      </a:r>
                      <a:endParaRPr lang="en-IN" dirty="0"/>
                    </a:p>
                    <a:p>
                      <a:endParaRPr lang="en-IN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57769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c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Wheel washing of the vehicles entering&amp; leaving site	</a:t>
                      </a:r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14297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d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Other Erosion and sedimentation control measures implemented at site</a:t>
                      </a:r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6644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063511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B4748D5-E713-4CCE-863B-4E47C52207E5}"/>
              </a:ext>
            </a:extLst>
          </p:cNvPr>
          <p:cNvSpPr txBox="1"/>
          <p:nvPr/>
        </p:nvSpPr>
        <p:spPr>
          <a:xfrm>
            <a:off x="504825" y="723900"/>
            <a:ext cx="74866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C.	CONSTRUCTION MONTHLY REPORTING SHEET (For the Month of .........)</a:t>
            </a:r>
            <a:endParaRPr lang="en-IN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7E0C5D32-C8D4-479B-AB42-5FEB0D1C47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2162552"/>
              </p:ext>
            </p:extLst>
          </p:nvPr>
        </p:nvGraphicFramePr>
        <p:xfrm>
          <a:off x="428625" y="1000899"/>
          <a:ext cx="8286750" cy="3992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1475">
                  <a:extLst>
                    <a:ext uri="{9D8B030D-6E8A-4147-A177-3AD203B41FA5}">
                      <a16:colId xmlns:a16="http://schemas.microsoft.com/office/drawing/2014/main" val="1590708556"/>
                    </a:ext>
                  </a:extLst>
                </a:gridCol>
                <a:gridCol w="5153025">
                  <a:extLst>
                    <a:ext uri="{9D8B030D-6E8A-4147-A177-3AD203B41FA5}">
                      <a16:colId xmlns:a16="http://schemas.microsoft.com/office/drawing/2014/main" val="69052652"/>
                    </a:ext>
                  </a:extLst>
                </a:gridCol>
                <a:gridCol w="2762250">
                  <a:extLst>
                    <a:ext uri="{9D8B030D-6E8A-4147-A177-3AD203B41FA5}">
                      <a16:colId xmlns:a16="http://schemas.microsoft.com/office/drawing/2014/main" val="41973709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Construction waste management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Activity Comments from Contractor (if any)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Photographs</a:t>
                      </a:r>
                      <a:endParaRPr lang="en-IN" dirty="0"/>
                    </a:p>
                    <a:p>
                      <a:endParaRPr lang="en-IN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57769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a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Scrap yard for construction waste 	</a:t>
                      </a:r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14297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b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Steel Scrap Yard	</a:t>
                      </a:r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6644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2781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B4748D5-E713-4CCE-863B-4E47C52207E5}"/>
              </a:ext>
            </a:extLst>
          </p:cNvPr>
          <p:cNvSpPr txBox="1"/>
          <p:nvPr/>
        </p:nvSpPr>
        <p:spPr>
          <a:xfrm>
            <a:off x="504825" y="723900"/>
            <a:ext cx="74866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C.	CONSTRUCTION MONTHLY REPORTING SHEET (For the Month of .........)</a:t>
            </a:r>
            <a:endParaRPr lang="en-IN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7E0C5D32-C8D4-479B-AB42-5FEB0D1C47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183471"/>
              </p:ext>
            </p:extLst>
          </p:nvPr>
        </p:nvGraphicFramePr>
        <p:xfrm>
          <a:off x="428625" y="1000899"/>
          <a:ext cx="8286750" cy="3992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1475">
                  <a:extLst>
                    <a:ext uri="{9D8B030D-6E8A-4147-A177-3AD203B41FA5}">
                      <a16:colId xmlns:a16="http://schemas.microsoft.com/office/drawing/2014/main" val="1590708556"/>
                    </a:ext>
                  </a:extLst>
                </a:gridCol>
                <a:gridCol w="5153025">
                  <a:extLst>
                    <a:ext uri="{9D8B030D-6E8A-4147-A177-3AD203B41FA5}">
                      <a16:colId xmlns:a16="http://schemas.microsoft.com/office/drawing/2014/main" val="69052652"/>
                    </a:ext>
                  </a:extLst>
                </a:gridCol>
                <a:gridCol w="2762250">
                  <a:extLst>
                    <a:ext uri="{9D8B030D-6E8A-4147-A177-3AD203B41FA5}">
                      <a16:colId xmlns:a16="http://schemas.microsoft.com/office/drawing/2014/main" val="41973709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Construction waste management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Activity Comments from Contractor (if any)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Photographs</a:t>
                      </a:r>
                      <a:endParaRPr lang="en-IN" dirty="0"/>
                    </a:p>
                    <a:p>
                      <a:endParaRPr lang="en-IN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57769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c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Wood Scrap Yard	</a:t>
                      </a:r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14297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d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Other Construction Waste	</a:t>
                      </a:r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6644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35555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B4748D5-E713-4CCE-863B-4E47C52207E5}"/>
              </a:ext>
            </a:extLst>
          </p:cNvPr>
          <p:cNvSpPr txBox="1"/>
          <p:nvPr/>
        </p:nvSpPr>
        <p:spPr>
          <a:xfrm>
            <a:off x="504825" y="723900"/>
            <a:ext cx="74866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C.	CONSTRUCTION MONTHLY REPORTING SHEET (For the Month of .........)</a:t>
            </a:r>
            <a:endParaRPr lang="en-IN" dirty="0"/>
          </a:p>
        </p:txBody>
      </p:sp>
      <p:graphicFrame>
        <p:nvGraphicFramePr>
          <p:cNvPr id="10" name="Table 10">
            <a:extLst>
              <a:ext uri="{FF2B5EF4-FFF2-40B4-BE49-F238E27FC236}">
                <a16:creationId xmlns:a16="http://schemas.microsoft.com/office/drawing/2014/main" id="{7E0C5D32-C8D4-479B-AB42-5FEB0D1C47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7191648"/>
              </p:ext>
            </p:extLst>
          </p:nvPr>
        </p:nvGraphicFramePr>
        <p:xfrm>
          <a:off x="428625" y="1000899"/>
          <a:ext cx="8286750" cy="3992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1475">
                  <a:extLst>
                    <a:ext uri="{9D8B030D-6E8A-4147-A177-3AD203B41FA5}">
                      <a16:colId xmlns:a16="http://schemas.microsoft.com/office/drawing/2014/main" val="1590708556"/>
                    </a:ext>
                  </a:extLst>
                </a:gridCol>
                <a:gridCol w="5153025">
                  <a:extLst>
                    <a:ext uri="{9D8B030D-6E8A-4147-A177-3AD203B41FA5}">
                      <a16:colId xmlns:a16="http://schemas.microsoft.com/office/drawing/2014/main" val="69052652"/>
                    </a:ext>
                  </a:extLst>
                </a:gridCol>
                <a:gridCol w="2762250">
                  <a:extLst>
                    <a:ext uri="{9D8B030D-6E8A-4147-A177-3AD203B41FA5}">
                      <a16:colId xmlns:a16="http://schemas.microsoft.com/office/drawing/2014/main" val="41973709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Construction waste management</a:t>
                      </a:r>
                    </a:p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/>
                        <a:t>Activity Comments from Contractor (if any)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Photographs</a:t>
                      </a:r>
                      <a:endParaRPr lang="en-IN" dirty="0"/>
                    </a:p>
                    <a:p>
                      <a:endParaRPr lang="en-IN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57769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e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/>
                        <a:t>Empty cement bags storage	</a:t>
                      </a:r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14297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f</a:t>
                      </a:r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For Site Use	</a:t>
                      </a:r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US" sz="1200" dirty="0"/>
                    </a:p>
                    <a:p>
                      <a:endParaRPr lang="en-IN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IN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6644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326099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135</TotalTime>
  <Words>360</Words>
  <Application>Microsoft Office PowerPoint</Application>
  <PresentationFormat>On-screen Show (16:9)</PresentationFormat>
  <Paragraphs>171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Arial Black</vt:lpstr>
      <vt:lpstr>Calibri</vt:lpstr>
      <vt:lpstr>Calibri Light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Vivek Thulahalli Shettru</dc:creator>
  <cp:lastModifiedBy>Sonia Jalali</cp:lastModifiedBy>
  <cp:revision>13</cp:revision>
  <dcterms:created xsi:type="dcterms:W3CDTF">2021-10-12T09:16:56Z</dcterms:created>
  <dcterms:modified xsi:type="dcterms:W3CDTF">2022-07-28T06:55:08Z</dcterms:modified>
</cp:coreProperties>
</file>