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7" r:id="rId3"/>
    <p:sldId id="258" r:id="rId4"/>
    <p:sldId id="267" r:id="rId5"/>
    <p:sldId id="268" r:id="rId6"/>
    <p:sldId id="269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8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986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75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gradFill>
          <a:gsLst>
            <a:gs pos="0">
              <a:srgbClr val="002060"/>
            </a:gs>
            <a:gs pos="100000">
              <a:srgbClr val="007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ky, flying&#10;&#10;Description automatically generated">
            <a:extLst>
              <a:ext uri="{FF2B5EF4-FFF2-40B4-BE49-F238E27FC236}">
                <a16:creationId xmlns:a16="http://schemas.microsoft.com/office/drawing/2014/main" id="{AC408B65-9D99-4B84-BE0E-D34A1B6BEB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29369"/>
            <a:ext cx="1217069" cy="88034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22A53B8-CE44-4901-AAEE-8BCB5ED4702F}"/>
              </a:ext>
            </a:extLst>
          </p:cNvPr>
          <p:cNvCxnSpPr/>
          <p:nvPr userDrawn="1"/>
        </p:nvCxnSpPr>
        <p:spPr>
          <a:xfrm>
            <a:off x="538842" y="6210249"/>
            <a:ext cx="11124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967AC76-8BE4-4C8F-9372-F0DE661EA21A}"/>
              </a:ext>
            </a:extLst>
          </p:cNvPr>
          <p:cNvSpPr txBox="1">
            <a:spLocks/>
          </p:cNvSpPr>
          <p:nvPr userDrawn="1"/>
        </p:nvSpPr>
        <p:spPr>
          <a:xfrm>
            <a:off x="538842" y="5866117"/>
            <a:ext cx="2577359" cy="344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www.travelfoodservices.com</a:t>
            </a:r>
          </a:p>
          <a:p>
            <a:endParaRPr lang="en-US" sz="1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BD3161E-C469-43B0-A8C8-8CE40C5268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793" y="6328631"/>
            <a:ext cx="740847" cy="400407"/>
          </a:xfrm>
          <a:prstGeom prst="rect">
            <a:avLst/>
          </a:prstGeom>
        </p:spPr>
      </p:pic>
      <p:pic>
        <p:nvPicPr>
          <p:cNvPr id="12" name="Picture 11" descr="A picture containing sky, flying&#10;&#10;Description automatically generated">
            <a:extLst>
              <a:ext uri="{FF2B5EF4-FFF2-40B4-BE49-F238E27FC236}">
                <a16:creationId xmlns:a16="http://schemas.microsoft.com/office/drawing/2014/main" id="{A6C58237-BE1B-48C1-826C-06ED44A819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21" y="6328631"/>
            <a:ext cx="516157" cy="37335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223944D-665B-43C8-ACDC-6DFDB78A2C0A}"/>
              </a:ext>
            </a:extLst>
          </p:cNvPr>
          <p:cNvSpPr txBox="1"/>
          <p:nvPr userDrawn="1"/>
        </p:nvSpPr>
        <p:spPr>
          <a:xfrm>
            <a:off x="841616" y="1562345"/>
            <a:ext cx="74658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  <a:latin typeface="+mj-lt"/>
              </a:rPr>
              <a:t>Eat  Better Travel Better</a:t>
            </a:r>
          </a:p>
        </p:txBody>
      </p:sp>
    </p:spTree>
    <p:extLst>
      <p:ext uri="{BB962C8B-B14F-4D97-AF65-F5344CB8AC3E}">
        <p14:creationId xmlns:p14="http://schemas.microsoft.com/office/powerpoint/2010/main" val="2924473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0">
              <a:srgbClr val="002060"/>
            </a:gs>
            <a:gs pos="100000">
              <a:srgbClr val="007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ky, flying&#10;&#10;Description automatically generated">
            <a:extLst>
              <a:ext uri="{FF2B5EF4-FFF2-40B4-BE49-F238E27FC236}">
                <a16:creationId xmlns:a16="http://schemas.microsoft.com/office/drawing/2014/main" id="{AC408B65-9D99-4B84-BE0E-D34A1B6BEB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29369"/>
            <a:ext cx="1217069" cy="88034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22A53B8-CE44-4901-AAEE-8BCB5ED4702F}"/>
              </a:ext>
            </a:extLst>
          </p:cNvPr>
          <p:cNvCxnSpPr/>
          <p:nvPr userDrawn="1"/>
        </p:nvCxnSpPr>
        <p:spPr>
          <a:xfrm>
            <a:off x="538842" y="6210249"/>
            <a:ext cx="11124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967AC76-8BE4-4C8F-9372-F0DE661EA21A}"/>
              </a:ext>
            </a:extLst>
          </p:cNvPr>
          <p:cNvSpPr txBox="1">
            <a:spLocks/>
          </p:cNvSpPr>
          <p:nvPr userDrawn="1"/>
        </p:nvSpPr>
        <p:spPr>
          <a:xfrm>
            <a:off x="538842" y="5866117"/>
            <a:ext cx="2577359" cy="344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www.travelfoodservices.com</a:t>
            </a:r>
          </a:p>
          <a:p>
            <a:endParaRPr lang="en-US" sz="1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BD3161E-C469-43B0-A8C8-8CE40C5268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793" y="6328631"/>
            <a:ext cx="740847" cy="400407"/>
          </a:xfrm>
          <a:prstGeom prst="rect">
            <a:avLst/>
          </a:prstGeom>
        </p:spPr>
      </p:pic>
      <p:pic>
        <p:nvPicPr>
          <p:cNvPr id="12" name="Picture 11" descr="A picture containing sky, flying&#10;&#10;Description automatically generated">
            <a:extLst>
              <a:ext uri="{FF2B5EF4-FFF2-40B4-BE49-F238E27FC236}">
                <a16:creationId xmlns:a16="http://schemas.microsoft.com/office/drawing/2014/main" id="{A6C58237-BE1B-48C1-826C-06ED44A819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21" y="6328631"/>
            <a:ext cx="516157" cy="37335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223944D-665B-43C8-ACDC-6DFDB78A2C0A}"/>
              </a:ext>
            </a:extLst>
          </p:cNvPr>
          <p:cNvSpPr txBox="1"/>
          <p:nvPr userDrawn="1"/>
        </p:nvSpPr>
        <p:spPr>
          <a:xfrm>
            <a:off x="841616" y="1562345"/>
            <a:ext cx="74658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  <a:latin typeface="+mj-lt"/>
              </a:rPr>
              <a:t>Eat  Better Travel Better</a:t>
            </a:r>
          </a:p>
        </p:txBody>
      </p:sp>
    </p:spTree>
    <p:extLst>
      <p:ext uri="{BB962C8B-B14F-4D97-AF65-F5344CB8AC3E}">
        <p14:creationId xmlns:p14="http://schemas.microsoft.com/office/powerpoint/2010/main" val="1247915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CB592-AF34-483A-A95A-7BC5871320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&lt;Headline&gt;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4E67B-CCAC-4A34-BF72-3FE663868082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59FF7F-B446-4ACA-8BF2-94297B1AABEE}"/>
              </a:ext>
            </a:extLst>
          </p:cNvPr>
          <p:cNvSpPr txBox="1"/>
          <p:nvPr userDrawn="1"/>
        </p:nvSpPr>
        <p:spPr>
          <a:xfrm>
            <a:off x="8749378" y="6354375"/>
            <a:ext cx="26295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spc="300" dirty="0">
                <a:ea typeface="Cambria Math" panose="02040503050406030204" pitchFamily="18" charset="0"/>
              </a:rPr>
              <a:t>TRANSFORMING TRAVEL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C0ADFF-0D8D-40B0-A880-BFAD6E68D6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8880" y="6235870"/>
            <a:ext cx="504035" cy="5001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3D9C6E-50FC-46DB-9FCA-99024D9BA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925" y="6176963"/>
            <a:ext cx="796467" cy="5632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6A1557-FD09-480B-BF68-D830B88131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81"/>
          <a:stretch/>
        </p:blipFill>
        <p:spPr>
          <a:xfrm>
            <a:off x="813120" y="6288900"/>
            <a:ext cx="532234" cy="38927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88AFF42-1048-459C-90B4-86E7AE336D0F}"/>
              </a:ext>
            </a:extLst>
          </p:cNvPr>
          <p:cNvCxnSpPr>
            <a:cxnSpLocks/>
          </p:cNvCxnSpPr>
          <p:nvPr userDrawn="1"/>
        </p:nvCxnSpPr>
        <p:spPr>
          <a:xfrm>
            <a:off x="0" y="6176963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691171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gradFill>
          <a:gsLst>
            <a:gs pos="0">
              <a:srgbClr val="002060"/>
            </a:gs>
            <a:gs pos="100000">
              <a:srgbClr val="007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DFB1518-F1C7-4ECB-A6B6-8668DFDBFA2C}"/>
              </a:ext>
            </a:extLst>
          </p:cNvPr>
          <p:cNvCxnSpPr/>
          <p:nvPr userDrawn="1"/>
        </p:nvCxnSpPr>
        <p:spPr>
          <a:xfrm>
            <a:off x="538842" y="6210249"/>
            <a:ext cx="11124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3CB744B-87DE-4910-A6C7-9A21449154E9}"/>
              </a:ext>
            </a:extLst>
          </p:cNvPr>
          <p:cNvSpPr txBox="1">
            <a:spLocks/>
          </p:cNvSpPr>
          <p:nvPr userDrawn="1"/>
        </p:nvSpPr>
        <p:spPr>
          <a:xfrm>
            <a:off x="493632" y="5866117"/>
            <a:ext cx="2577359" cy="344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www.travelfoodservices.com</a:t>
            </a:r>
          </a:p>
          <a:p>
            <a:endParaRPr lang="en-US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106A13-7D8C-4A83-BD2A-59CDC1D825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2759" y="6334067"/>
            <a:ext cx="740847" cy="400407"/>
          </a:xfrm>
          <a:prstGeom prst="rect">
            <a:avLst/>
          </a:prstGeom>
        </p:spPr>
      </p:pic>
      <p:pic>
        <p:nvPicPr>
          <p:cNvPr id="10" name="Picture 9" descr="A picture containing sky, flying&#10;&#10;Description automatically generated">
            <a:extLst>
              <a:ext uri="{FF2B5EF4-FFF2-40B4-BE49-F238E27FC236}">
                <a16:creationId xmlns:a16="http://schemas.microsoft.com/office/drawing/2014/main" id="{84AEC2A7-91F7-492C-B28B-05BD315421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98" y="6347595"/>
            <a:ext cx="516157" cy="3733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D96E8FA-B22A-4761-B32F-886D08192740}"/>
              </a:ext>
            </a:extLst>
          </p:cNvPr>
          <p:cNvSpPr txBox="1"/>
          <p:nvPr userDrawn="1"/>
        </p:nvSpPr>
        <p:spPr>
          <a:xfrm>
            <a:off x="538842" y="1897812"/>
            <a:ext cx="7465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+mj-lt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5004921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Header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0864" y="1122422"/>
            <a:ext cx="11090275" cy="1591561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GB" sz="540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slide titles set in Calibri bold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50864" y="2678358"/>
            <a:ext cx="11090275" cy="505685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700" baseline="0" dirty="0" smtClean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Subheads should be smaller and in Calibri Regular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EC87A8A-E107-4EF5-AE18-4113CA3A5B8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50862" y="4033114"/>
            <a:ext cx="5281612" cy="301967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if needed</a:t>
            </a:r>
            <a:endParaRPr lang="en-GB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50862" y="4364022"/>
            <a:ext cx="5281612" cy="301967"/>
          </a:xfrm>
        </p:spPr>
        <p:txBody>
          <a:bodyPr/>
          <a:lstStyle>
            <a:lvl1pPr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3769" y="6406482"/>
            <a:ext cx="652198" cy="352495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>
            <a:off x="550863" y="1029369"/>
            <a:ext cx="11124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538842" y="6308725"/>
            <a:ext cx="11124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3583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09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160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790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87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868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536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46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56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357EE-ABBB-44C1-BBEC-F19E1134CA6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6040B-539E-4B5A-91DC-42B90033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53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1DC3DC-7951-4932-8D74-80C428808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C48FC-41E2-4F33-919F-EEE405D60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334B6-CE7D-4FA4-8DA7-16D7928E6A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1F695-D48A-4BB2-A9DB-0F56575A1EAA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520860-E64E-44C6-BEC9-6BB1D8FF27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60832-FCFB-4001-9D45-AE441A9FD7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A1DC3-8F28-4143-8DC6-DF2CEFF67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78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10" Type="http://schemas.openxmlformats.org/officeDocument/2006/relationships/image" Target="../media/image18.jpeg"/><Relationship Id="rId4" Type="http://schemas.openxmlformats.org/officeDocument/2006/relationships/image" Target="../media/image12.jp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04670" y="3038155"/>
            <a:ext cx="53532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Bahnschrift SemiBold" pitchFamily="34" charset="0"/>
              </a:rPr>
              <a:t>Biryani’s of India</a:t>
            </a:r>
            <a:endParaRPr lang="en-US" sz="2800" dirty="0">
              <a:solidFill>
                <a:schemeClr val="bg1"/>
              </a:solidFill>
              <a:latin typeface="Bahnschrift SemiBold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04670" y="3746041"/>
            <a:ext cx="53532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hnschrift SemiBold" pitchFamily="34" charset="0"/>
              </a:rPr>
              <a:t>22</a:t>
            </a:r>
            <a:r>
              <a:rPr lang="en-US" sz="2000" b="1" dirty="0" smtClean="0">
                <a:solidFill>
                  <a:schemeClr val="bg1"/>
                </a:solidFill>
                <a:latin typeface="Bahnschrift SemiBold" pitchFamily="34" charset="0"/>
              </a:rPr>
              <a:t>/11/24</a:t>
            </a:r>
            <a:endParaRPr lang="en-US" sz="1400" dirty="0">
              <a:solidFill>
                <a:schemeClr val="bg1"/>
              </a:solidFill>
              <a:latin typeface="Bahnschrift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6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23794" y="5340992"/>
            <a:ext cx="1623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itchFamily="34" charset="0"/>
                <a:ea typeface="+mn-ea"/>
                <a:cs typeface="+mn-cs"/>
              </a:rPr>
              <a:t>Structure</a:t>
            </a:r>
            <a:r>
              <a:rPr kumimoji="0" lang="en-US" sz="1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itchFamily="34" charset="0"/>
                <a:ea typeface="+mn-ea"/>
                <a:cs typeface="+mn-cs"/>
              </a:rPr>
              <a:t> Layout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" pitchFamily="34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496" y="422076"/>
            <a:ext cx="3174404" cy="522669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047496" y="5648769"/>
            <a:ext cx="32370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itchFamily="34" charset="0"/>
                <a:ea typeface="+mn-ea"/>
                <a:cs typeface="+mn-cs"/>
              </a:rPr>
              <a:t>BACK SIDE OF THE STORE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" pitchFamily="34" charset="0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47496" y="160466"/>
            <a:ext cx="32370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itchFamily="34" charset="0"/>
                <a:ea typeface="+mn-ea"/>
                <a:cs typeface="+mn-cs"/>
              </a:rPr>
              <a:t>STORE FRONT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77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533" y="291271"/>
            <a:ext cx="4154167" cy="58682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36249" y="4810569"/>
            <a:ext cx="32370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itchFamily="34" charset="0"/>
                <a:ea typeface="+mn-ea"/>
                <a:cs typeface="+mn-cs"/>
              </a:rPr>
              <a:t>BACK SIDE OF THE STORE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" pitchFamily="34" charset="0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97106" y="29661"/>
            <a:ext cx="32370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itchFamily="34" charset="0"/>
                <a:ea typeface="+mn-ea"/>
                <a:cs typeface="+mn-cs"/>
              </a:rPr>
              <a:t>STORE FRONT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" pitchFamily="34" charset="0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4898" y="5648769"/>
            <a:ext cx="1623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noProof="0" dirty="0" smtClean="0">
                <a:solidFill>
                  <a:prstClr val="black"/>
                </a:solidFill>
                <a:latin typeface="Bahnschrift SemiBold" pitchFamily="34" charset="0"/>
              </a:rPr>
              <a:t>Furniture</a:t>
            </a:r>
            <a:r>
              <a:rPr kumimoji="0" lang="en-US" sz="1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itchFamily="34" charset="0"/>
                <a:ea typeface="+mn-ea"/>
                <a:cs typeface="+mn-cs"/>
              </a:rPr>
              <a:t> Layout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" pitchFamily="34" charset="0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0583" y="5340992"/>
            <a:ext cx="1623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itchFamily="34" charset="0"/>
                <a:ea typeface="+mn-ea"/>
                <a:cs typeface="+mn-cs"/>
              </a:rPr>
              <a:t>BOH LAYOUT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77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5"/>
          <a:stretch/>
        </p:blipFill>
        <p:spPr>
          <a:xfrm>
            <a:off x="3842946" y="411899"/>
            <a:ext cx="2177000" cy="29948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32" y="515695"/>
            <a:ext cx="5368136" cy="37147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139" y="1028851"/>
            <a:ext cx="2003634" cy="300545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094" y="2870019"/>
            <a:ext cx="2720852" cy="27208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7" r="12980"/>
          <a:stretch/>
        </p:blipFill>
        <p:spPr>
          <a:xfrm>
            <a:off x="284767" y="268188"/>
            <a:ext cx="2674333" cy="544941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248414" y="114300"/>
            <a:ext cx="30673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itchFamily="34" charset="0"/>
                <a:ea typeface="+mn-ea"/>
                <a:cs typeface="+mn-cs"/>
              </a:rPr>
              <a:t>Material Board Reference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" pitchFamily="34" charset="0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32" t="14259" r="4075" b="17037"/>
          <a:stretch/>
        </p:blipFill>
        <p:spPr>
          <a:xfrm>
            <a:off x="2505910" y="762151"/>
            <a:ext cx="1789365" cy="3771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881" y="3194050"/>
            <a:ext cx="2210377" cy="22103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907" y="3500387"/>
            <a:ext cx="1873022" cy="18331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6" b="17328"/>
          <a:stretch/>
        </p:blipFill>
        <p:spPr>
          <a:xfrm>
            <a:off x="3161849" y="4660901"/>
            <a:ext cx="2282640" cy="141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107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2" b="9488"/>
          <a:stretch/>
        </p:blipFill>
        <p:spPr>
          <a:xfrm>
            <a:off x="1705610" y="342900"/>
            <a:ext cx="8568690" cy="570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88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050420" y="3055769"/>
            <a:ext cx="38292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Bahnschrift SemiBold" pitchFamily="34" charset="0"/>
              </a:rPr>
              <a:t>THANKYOU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122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28</Words>
  <Application>Microsoft Office PowerPoint</Application>
  <PresentationFormat>Widescreen</PresentationFormat>
  <Paragraphs>11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Bahnschrift SemiBold</vt:lpstr>
      <vt:lpstr>Calibri</vt:lpstr>
      <vt:lpstr>Calibri Light</vt:lpstr>
      <vt:lpstr>Cambria Math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Pc23</dc:creator>
  <cp:lastModifiedBy>pc5</cp:lastModifiedBy>
  <cp:revision>16</cp:revision>
  <cp:lastPrinted>2024-09-18T07:32:09Z</cp:lastPrinted>
  <dcterms:created xsi:type="dcterms:W3CDTF">2024-09-18T05:40:17Z</dcterms:created>
  <dcterms:modified xsi:type="dcterms:W3CDTF">2024-11-22T06:18:27Z</dcterms:modified>
</cp:coreProperties>
</file>