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3" r:id="rId3"/>
  </p:sldIdLst>
  <p:sldSz cx="9144000" cy="6858000" type="screen4x3"/>
  <p:notesSz cx="6858000" cy="997902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95" autoAdjust="0"/>
  </p:normalViewPr>
  <p:slideViewPr>
    <p:cSldViewPr>
      <p:cViewPr>
        <p:scale>
          <a:sx n="100" d="100"/>
          <a:sy n="100" d="100"/>
        </p:scale>
        <p:origin x="21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A49854-ABBD-497A-AA58-D48126F5D792}" type="datetimeFigureOut">
              <a:rPr lang="en-US" smtClean="0"/>
              <a:t>1/27/2024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1247775"/>
            <a:ext cx="4489450" cy="3367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802188"/>
            <a:ext cx="5486400" cy="392906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78963"/>
            <a:ext cx="2971800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9478963"/>
            <a:ext cx="2971800" cy="50006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4F5ABE1-A5BC-470D-BF9E-55A156DDD2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9736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F5ABE1-A5BC-470D-BF9E-55A156DDD20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66350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7E49B5-9A70-4A8F-9269-2BFB35DA54DE}" type="datetimeFigureOut">
              <a:rPr lang="en-US" smtClean="0"/>
              <a:pPr/>
              <a:t>1/27/2024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7BC437-B6A4-46AE-BB6B-27DE1EAC0BB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JP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" y="76200"/>
            <a:ext cx="898446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/>
              <a:t>NON ALCOHOLIC BAR – AHMEDABAD T1</a:t>
            </a:r>
            <a:r>
              <a:rPr lang="en-US" sz="1400" b="1" dirty="0"/>
              <a:t>                                                                     </a:t>
            </a:r>
            <a:r>
              <a:rPr lang="en-US" sz="1400" dirty="0"/>
              <a:t>FLOORING, WALL FINISHES &amp; CARPENTARY </a:t>
            </a:r>
          </a:p>
        </p:txBody>
      </p:sp>
      <p:sp>
        <p:nvSpPr>
          <p:cNvPr id="3" name="Rectangle 2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2895600" y="381000"/>
            <a:ext cx="0" cy="640159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76200" y="381000"/>
            <a:ext cx="89916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/>
          <p:nvPr/>
        </p:nvCxnSpPr>
        <p:spPr>
          <a:xfrm rot="5400000" flipH="1" flipV="1">
            <a:off x="2886374" y="3580606"/>
            <a:ext cx="64008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76200" y="3635253"/>
            <a:ext cx="2819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2895600" y="3632276"/>
            <a:ext cx="3190379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056" y="614123"/>
            <a:ext cx="2540337" cy="2540337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415041" y="381000"/>
            <a:ext cx="22661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KITCHEN FLOORING &amp; SKIRTING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163732" y="3173985"/>
            <a:ext cx="27687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/>
              <a:t>PRE POLISHED KOTA STONE –– 600 X 600MM</a:t>
            </a:r>
            <a:endParaRPr lang="en-US" sz="1200" dirty="0"/>
          </a:p>
        </p:txBody>
      </p:sp>
      <p:cxnSp>
        <p:nvCxnSpPr>
          <p:cNvPr id="49" name="Straight Connector 48"/>
          <p:cNvCxnSpPr/>
          <p:nvPr/>
        </p:nvCxnSpPr>
        <p:spPr>
          <a:xfrm>
            <a:off x="6085980" y="3632276"/>
            <a:ext cx="297468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53"/>
          <p:cNvSpPr txBox="1"/>
          <p:nvPr/>
        </p:nvSpPr>
        <p:spPr>
          <a:xfrm>
            <a:off x="3527894" y="369216"/>
            <a:ext cx="192579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 BAR BAND CERAMIC TILE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3489110" y="3209731"/>
            <a:ext cx="22093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/>
              <a:t>PRINTED TILES– 300 X 300 MM 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6373219" y="5809309"/>
            <a:ext cx="2664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GREY WASHED CLAY BRICK WALL TILES</a:t>
            </a:r>
          </a:p>
          <a:p>
            <a:r>
              <a:rPr lang="en-US" sz="1200" dirty="0"/>
              <a:t>RAL CODE – RAL 7032 PEBBLE GREY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635796" y="3770779"/>
            <a:ext cx="17508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BAR BULKHEAD FINISH </a:t>
            </a:r>
          </a:p>
        </p:txBody>
      </p:sp>
      <p:pic>
        <p:nvPicPr>
          <p:cNvPr id="30" name="Picture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3475" y="4124000"/>
            <a:ext cx="1688515" cy="1688515"/>
          </a:xfrm>
          <a:prstGeom prst="rect">
            <a:avLst/>
          </a:prstGeom>
        </p:spPr>
      </p:pic>
      <p:sp>
        <p:nvSpPr>
          <p:cNvPr id="31" name="TextBox 30"/>
          <p:cNvSpPr txBox="1"/>
          <p:nvPr/>
        </p:nvSpPr>
        <p:spPr>
          <a:xfrm>
            <a:off x="3300172" y="5809310"/>
            <a:ext cx="2668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12MM THK. INNER FLUTED PANEL WITH PU SHADE – RAL 8007 FAWN BROWN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4B9F41A-5847-ACD0-8257-61035B53C7B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1311" y="3708904"/>
            <a:ext cx="1680546" cy="252081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B9D43EE-711B-37B7-4AD3-F8DB7F228C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2061" y="4124000"/>
            <a:ext cx="1685310" cy="168531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F95419-FED5-70C1-2453-5E97E6DAA51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6596" y="642288"/>
            <a:ext cx="2512172" cy="2512172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D97B6403-A9A0-E296-291F-D41C0103E5AA}"/>
              </a:ext>
            </a:extLst>
          </p:cNvPr>
          <p:cNvSpPr txBox="1"/>
          <p:nvPr/>
        </p:nvSpPr>
        <p:spPr>
          <a:xfrm>
            <a:off x="6444462" y="408426"/>
            <a:ext cx="225505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WOODEN FINISH VITRIFIED TILE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EBBF0AD0-6259-1D90-F393-CC19EC12AA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930"/>
          <a:stretch/>
        </p:blipFill>
        <p:spPr>
          <a:xfrm>
            <a:off x="6319978" y="1539054"/>
            <a:ext cx="2612286" cy="718640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9895061-CA05-F5C7-1C88-71D84C66145A}"/>
              </a:ext>
            </a:extLst>
          </p:cNvPr>
          <p:cNvSpPr txBox="1"/>
          <p:nvPr/>
        </p:nvSpPr>
        <p:spPr>
          <a:xfrm>
            <a:off x="6373219" y="2408977"/>
            <a:ext cx="25590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/>
              <a:t>CERA - LACQUER WOOD - LUCIDO</a:t>
            </a:r>
          </a:p>
          <a:p>
            <a:r>
              <a:rPr lang="pt-BR" sz="1200" dirty="0"/>
              <a:t>MATT WOOD– 200 X 1200 MM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20CB037-4F8F-175F-F49B-CEB9A7A8C925}"/>
              </a:ext>
            </a:extLst>
          </p:cNvPr>
          <p:cNvSpPr txBox="1"/>
          <p:nvPr/>
        </p:nvSpPr>
        <p:spPr>
          <a:xfrm>
            <a:off x="230017" y="5824360"/>
            <a:ext cx="251197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BR" sz="1200" dirty="0"/>
              <a:t>RUSTIC LOOK – TEXTURE PAINT</a:t>
            </a:r>
          </a:p>
          <a:p>
            <a:r>
              <a:rPr lang="pt-BR" sz="1200" dirty="0"/>
              <a:t> ASIAN PAINTS ROYALE IRONIC LOOK (OXIDATION EFFECT)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B977C98F-5C43-2A08-79B0-A7C79FB90918}"/>
              </a:ext>
            </a:extLst>
          </p:cNvPr>
          <p:cNvSpPr txBox="1"/>
          <p:nvPr/>
        </p:nvSpPr>
        <p:spPr>
          <a:xfrm>
            <a:off x="3474886" y="3813569"/>
            <a:ext cx="20529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BAR FRONT COUNTER FINISH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6A53A91-2C64-12DF-8CED-E6B73BB0FE39}"/>
              </a:ext>
            </a:extLst>
          </p:cNvPr>
          <p:cNvSpPr txBox="1"/>
          <p:nvPr/>
        </p:nvSpPr>
        <p:spPr>
          <a:xfrm>
            <a:off x="6296411" y="3795224"/>
            <a:ext cx="277138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BAR BACK WALL &amp; COLUMN CLADDING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200" y="76200"/>
            <a:ext cx="8991600" cy="6705600"/>
          </a:xfrm>
          <a:prstGeom prst="rect">
            <a:avLst/>
          </a:prstGeom>
          <a:noFill/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2897188" y="381794"/>
            <a:ext cx="0" cy="4342606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>
            <a:off x="76200" y="381000"/>
            <a:ext cx="89916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/>
          <p:cNvCxnSpPr>
            <a:cxnSpLocks/>
          </p:cNvCxnSpPr>
          <p:nvPr/>
        </p:nvCxnSpPr>
        <p:spPr>
          <a:xfrm flipV="1">
            <a:off x="5945188" y="381000"/>
            <a:ext cx="0" cy="43434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>
            <a:off x="76200" y="2513012"/>
            <a:ext cx="28194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>
            <a:off x="2895600" y="2514600"/>
            <a:ext cx="30480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Connector 94"/>
          <p:cNvCxnSpPr/>
          <p:nvPr/>
        </p:nvCxnSpPr>
        <p:spPr>
          <a:xfrm>
            <a:off x="5943600" y="2513012"/>
            <a:ext cx="3124200" cy="158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132986" y="105597"/>
            <a:ext cx="89486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u="sng" dirty="0"/>
              <a:t>NON ALCOHOLIC BAR – AHMEDABAD T1</a:t>
            </a:r>
            <a:r>
              <a:rPr lang="en-US" sz="1400" b="1" dirty="0"/>
              <a:t>                                                                 </a:t>
            </a:r>
            <a:r>
              <a:rPr lang="en-US" sz="1400" dirty="0"/>
              <a:t>FLOORING, WALL FINISHES &amp; CARPENTARY</a:t>
            </a:r>
          </a:p>
        </p:txBody>
      </p:sp>
      <p:cxnSp>
        <p:nvCxnSpPr>
          <p:cNvPr id="46" name="Straight Connector 45"/>
          <p:cNvCxnSpPr>
            <a:cxnSpLocks/>
          </p:cNvCxnSpPr>
          <p:nvPr/>
        </p:nvCxnSpPr>
        <p:spPr>
          <a:xfrm>
            <a:off x="76200" y="4724400"/>
            <a:ext cx="8991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3159929" y="2027975"/>
            <a:ext cx="28948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TUBULAR FOOTREST – REAL ANTIQUE BRASS (BRUSHED FINISH)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96798" y="1975990"/>
            <a:ext cx="25313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GLOSSY CERAMIC SADA WALL TILE 300 x 600 MM (LOCALLY SOURCED)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933" b="22933"/>
          <a:stretch/>
        </p:blipFill>
        <p:spPr>
          <a:xfrm>
            <a:off x="273106" y="687388"/>
            <a:ext cx="2489776" cy="13478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617BA9E-1B0A-1AD8-9348-938D320F904C}"/>
              </a:ext>
            </a:extLst>
          </p:cNvPr>
          <p:cNvSpPr txBox="1"/>
          <p:nvPr/>
        </p:nvSpPr>
        <p:spPr>
          <a:xfrm>
            <a:off x="745264" y="455613"/>
            <a:ext cx="149103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KITCHEN WALL TILE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332EC959-92AD-D711-C6E1-D66CD89422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11123" y="489382"/>
            <a:ext cx="1538593" cy="153859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97821A3-6642-9CE5-3BF8-3B366A048EE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1199" b="55556"/>
          <a:stretch/>
        </p:blipFill>
        <p:spPr>
          <a:xfrm rot="16200000">
            <a:off x="6828364" y="504108"/>
            <a:ext cx="1477337" cy="176893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48470427-DA2E-D60A-CF84-FC79F5DD14CD}"/>
              </a:ext>
            </a:extLst>
          </p:cNvPr>
          <p:cNvSpPr txBox="1"/>
          <p:nvPr/>
        </p:nvSpPr>
        <p:spPr>
          <a:xfrm>
            <a:off x="7181473" y="417620"/>
            <a:ext cx="867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SKIRITNG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8681CB1-ECF3-05E7-D160-9D2DD0E29BC5}"/>
              </a:ext>
            </a:extLst>
          </p:cNvPr>
          <p:cNvSpPr txBox="1"/>
          <p:nvPr/>
        </p:nvSpPr>
        <p:spPr>
          <a:xfrm>
            <a:off x="6343815" y="2120307"/>
            <a:ext cx="24961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BLACK LEATHER FINISHED SKIRTING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8BAD905-8F23-DFED-B680-D290627C42F2}"/>
              </a:ext>
            </a:extLst>
          </p:cNvPr>
          <p:cNvSpPr txBox="1"/>
          <p:nvPr/>
        </p:nvSpPr>
        <p:spPr>
          <a:xfrm>
            <a:off x="850435" y="2570549"/>
            <a:ext cx="14330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BAR COUNTER TOP </a:t>
            </a: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71FA5597-D496-177D-BFA0-F012C5F1B14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03" r="18405"/>
          <a:stretch/>
        </p:blipFill>
        <p:spPr>
          <a:xfrm>
            <a:off x="3273736" y="2867900"/>
            <a:ext cx="2413366" cy="1133475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1E270548-D875-54FA-9D94-F06D8FD85D99}"/>
              </a:ext>
            </a:extLst>
          </p:cNvPr>
          <p:cNvSpPr txBox="1"/>
          <p:nvPr/>
        </p:nvSpPr>
        <p:spPr>
          <a:xfrm>
            <a:off x="3291972" y="4011455"/>
            <a:ext cx="23904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NATURAL ASHWOOD – FINISHED WITH CLEAR POLISH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51A641C3-70C0-1831-03B6-461DCECCCEE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1199" b="55556"/>
          <a:stretch/>
        </p:blipFill>
        <p:spPr>
          <a:xfrm rot="16200000">
            <a:off x="891064" y="2701747"/>
            <a:ext cx="1477337" cy="1768938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51CD716F-56DB-5458-4939-846AE16AFCCE}"/>
              </a:ext>
            </a:extLst>
          </p:cNvPr>
          <p:cNvSpPr txBox="1"/>
          <p:nvPr/>
        </p:nvSpPr>
        <p:spPr>
          <a:xfrm>
            <a:off x="406515" y="4317946"/>
            <a:ext cx="249617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BLACK LEATHER FINISHED SKIRTING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2AAAF4F-D04E-292E-9F54-4E691F6DD7EB}"/>
              </a:ext>
            </a:extLst>
          </p:cNvPr>
          <p:cNvSpPr txBox="1"/>
          <p:nvPr/>
        </p:nvSpPr>
        <p:spPr>
          <a:xfrm>
            <a:off x="6898469" y="2584160"/>
            <a:ext cx="143303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CEILING PAINT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43BB9C5E-A38A-0DF0-11D8-17DC3C8EC056}"/>
              </a:ext>
            </a:extLst>
          </p:cNvPr>
          <p:cNvSpPr txBox="1"/>
          <p:nvPr/>
        </p:nvSpPr>
        <p:spPr>
          <a:xfrm>
            <a:off x="6761462" y="4122047"/>
            <a:ext cx="17070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1200" dirty="0"/>
              <a:t>RAL – 9005 JET BLACK 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06DEAEAC-9F99-597A-5747-4183EACF923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2970" y="2874153"/>
            <a:ext cx="2188123" cy="1256692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1775</TotalTime>
  <Words>173</Words>
  <Application>Microsoft Office PowerPoint</Application>
  <PresentationFormat>On-screen Show (4:3)</PresentationFormat>
  <Paragraphs>28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ANKITA RANGARI</dc:creator>
  <cp:lastModifiedBy>pc5</cp:lastModifiedBy>
  <cp:revision>192</cp:revision>
  <dcterms:created xsi:type="dcterms:W3CDTF">2016-03-21T05:23:40Z</dcterms:created>
  <dcterms:modified xsi:type="dcterms:W3CDTF">2024-01-27T10:32:22Z</dcterms:modified>
</cp:coreProperties>
</file>