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4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700" y="-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6B2D5-BF3B-47FB-8BA6-017248121A89}" type="datetimeFigureOut">
              <a:rPr lang="en-IN" smtClean="0"/>
              <a:t>03-01-2025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92E98A-CE17-412A-A3CC-F449E58CE1D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2798869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6B2D5-BF3B-47FB-8BA6-017248121A89}" type="datetimeFigureOut">
              <a:rPr lang="en-IN" smtClean="0"/>
              <a:t>03-01-2025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92E98A-CE17-412A-A3CC-F449E58CE1D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8788882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6B2D5-BF3B-47FB-8BA6-017248121A89}" type="datetimeFigureOut">
              <a:rPr lang="en-IN" smtClean="0"/>
              <a:t>03-01-2025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92E98A-CE17-412A-A3CC-F449E58CE1D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6017351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6B2D5-BF3B-47FB-8BA6-017248121A89}" type="datetimeFigureOut">
              <a:rPr lang="en-IN" smtClean="0"/>
              <a:t>03-01-2025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92E98A-CE17-412A-A3CC-F449E58CE1D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461949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6B2D5-BF3B-47FB-8BA6-017248121A89}" type="datetimeFigureOut">
              <a:rPr lang="en-IN" smtClean="0"/>
              <a:t>03-01-2025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92E98A-CE17-412A-A3CC-F449E58CE1D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7299381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6B2D5-BF3B-47FB-8BA6-017248121A89}" type="datetimeFigureOut">
              <a:rPr lang="en-IN" smtClean="0"/>
              <a:t>03-01-2025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92E98A-CE17-412A-A3CC-F449E58CE1D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561227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6B2D5-BF3B-47FB-8BA6-017248121A89}" type="datetimeFigureOut">
              <a:rPr lang="en-IN" smtClean="0"/>
              <a:t>03-01-2025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92E98A-CE17-412A-A3CC-F449E58CE1D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827342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6B2D5-BF3B-47FB-8BA6-017248121A89}" type="datetimeFigureOut">
              <a:rPr lang="en-IN" smtClean="0"/>
              <a:t>03-01-2025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92E98A-CE17-412A-A3CC-F449E58CE1D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122047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6B2D5-BF3B-47FB-8BA6-017248121A89}" type="datetimeFigureOut">
              <a:rPr lang="en-IN" smtClean="0"/>
              <a:t>03-01-2025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92E98A-CE17-412A-A3CC-F449E58CE1D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325239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6B2D5-BF3B-47FB-8BA6-017248121A89}" type="datetimeFigureOut">
              <a:rPr lang="en-IN" smtClean="0"/>
              <a:t>03-01-2025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92E98A-CE17-412A-A3CC-F449E58CE1D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7220639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6B2D5-BF3B-47FB-8BA6-017248121A89}" type="datetimeFigureOut">
              <a:rPr lang="en-IN" smtClean="0"/>
              <a:t>03-01-2025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92E98A-CE17-412A-A3CC-F449E58CE1D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6499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86B2D5-BF3B-47FB-8BA6-017248121A89}" type="datetimeFigureOut">
              <a:rPr lang="en-IN" smtClean="0"/>
              <a:t>03-01-2025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92E98A-CE17-412A-A3CC-F449E58CE1D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378212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4312" t="21877" r="34237" b="37526"/>
          <a:stretch/>
        </p:blipFill>
        <p:spPr>
          <a:xfrm>
            <a:off x="267128" y="359594"/>
            <a:ext cx="11833186" cy="594873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7530957" y="1489753"/>
            <a:ext cx="523982" cy="10274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cxnSp>
        <p:nvCxnSpPr>
          <p:cNvPr id="3" name="Straight Arrow Connector 2"/>
          <p:cNvCxnSpPr/>
          <p:nvPr/>
        </p:nvCxnSpPr>
        <p:spPr>
          <a:xfrm>
            <a:off x="7010401" y="5207119"/>
            <a:ext cx="19664" cy="1101213"/>
          </a:xfrm>
          <a:prstGeom prst="straightConnector1">
            <a:avLst/>
          </a:prstGeom>
          <a:ln w="381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H="1">
            <a:off x="1622323" y="4340834"/>
            <a:ext cx="34413" cy="1967498"/>
          </a:xfrm>
          <a:prstGeom prst="straightConnector1">
            <a:avLst/>
          </a:prstGeom>
          <a:ln w="381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2224353" y="4340833"/>
            <a:ext cx="0" cy="1934213"/>
          </a:xfrm>
          <a:prstGeom prst="straightConnector1">
            <a:avLst/>
          </a:prstGeom>
          <a:ln w="381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V="1">
            <a:off x="6203052" y="1199535"/>
            <a:ext cx="807349" cy="629156"/>
          </a:xfrm>
          <a:prstGeom prst="straightConnector1">
            <a:avLst/>
          </a:prstGeom>
          <a:ln w="381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2374490" y="2800426"/>
            <a:ext cx="2196102" cy="3466813"/>
          </a:xfrm>
          <a:prstGeom prst="straightConnector1">
            <a:avLst/>
          </a:prstGeom>
          <a:ln w="381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491614" y="6275046"/>
            <a:ext cx="29652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SOK need to be cutted and fixed the </a:t>
            </a:r>
            <a:r>
              <a:rPr lang="en-US" dirty="0" err="1" smtClean="0">
                <a:solidFill>
                  <a:srgbClr val="FF0000"/>
                </a:solidFill>
              </a:rPr>
              <a:t>corian</a:t>
            </a:r>
            <a:r>
              <a:rPr lang="en-US" dirty="0" smtClean="0">
                <a:solidFill>
                  <a:srgbClr val="FF0000"/>
                </a:solidFill>
              </a:rPr>
              <a:t> 1’X1’ – 2 </a:t>
            </a:r>
            <a:r>
              <a:rPr lang="en-US" dirty="0" err="1" smtClean="0">
                <a:solidFill>
                  <a:srgbClr val="FF0000"/>
                </a:solidFill>
              </a:rPr>
              <a:t>nos</a:t>
            </a:r>
            <a:endParaRPr lang="en-IN" dirty="0">
              <a:solidFill>
                <a:srgbClr val="FF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764098" y="6277111"/>
            <a:ext cx="22857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Wall tiles to be changed for 130 </a:t>
            </a:r>
            <a:r>
              <a:rPr lang="en-US" dirty="0" err="1" smtClean="0">
                <a:solidFill>
                  <a:srgbClr val="FF0000"/>
                </a:solidFill>
              </a:rPr>
              <a:t>Sft</a:t>
            </a:r>
            <a:endParaRPr lang="en-IN" dirty="0">
              <a:solidFill>
                <a:srgbClr val="FF0000"/>
              </a:solidFill>
            </a:endParaRPr>
          </a:p>
        </p:txBody>
      </p:sp>
      <p:cxnSp>
        <p:nvCxnSpPr>
          <p:cNvPr id="24" name="Straight Arrow Connector 23"/>
          <p:cNvCxnSpPr/>
          <p:nvPr/>
        </p:nvCxnSpPr>
        <p:spPr>
          <a:xfrm flipH="1">
            <a:off x="4706326" y="2767781"/>
            <a:ext cx="955386" cy="3499458"/>
          </a:xfrm>
          <a:prstGeom prst="straightConnector1">
            <a:avLst/>
          </a:prstGeom>
          <a:ln w="381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flipH="1" flipV="1">
            <a:off x="2694039" y="1266717"/>
            <a:ext cx="1238864" cy="2813671"/>
          </a:xfrm>
          <a:prstGeom prst="straightConnector1">
            <a:avLst/>
          </a:prstGeom>
          <a:ln w="381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3764098" y="663519"/>
            <a:ext cx="29803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For KDS Machine Corian need to be cutted 1’X1’ – 1no</a:t>
            </a:r>
            <a:endParaRPr lang="en-IN" dirty="0">
              <a:solidFill>
                <a:srgbClr val="FF0000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049876" y="6266283"/>
            <a:ext cx="22857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ACP Sheet to be changed</a:t>
            </a:r>
            <a:endParaRPr lang="en-IN" dirty="0">
              <a:solidFill>
                <a:srgbClr val="FF0000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010401" y="566423"/>
            <a:ext cx="418854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Entire Stretch Laminate to be changed into Red Colour – 5 Laminates sheet is required, each 8’ X 4’</a:t>
            </a:r>
            <a:endParaRPr lang="en-IN" dirty="0">
              <a:solidFill>
                <a:srgbClr val="FF0000"/>
              </a:solidFill>
            </a:endParaRPr>
          </a:p>
        </p:txBody>
      </p:sp>
      <p:cxnSp>
        <p:nvCxnSpPr>
          <p:cNvPr id="37" name="Straight Arrow Connector 36"/>
          <p:cNvCxnSpPr/>
          <p:nvPr/>
        </p:nvCxnSpPr>
        <p:spPr>
          <a:xfrm>
            <a:off x="4906987" y="1366684"/>
            <a:ext cx="0" cy="2602698"/>
          </a:xfrm>
          <a:prstGeom prst="straightConnector1">
            <a:avLst/>
          </a:prstGeom>
          <a:ln w="381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1481412" y="663520"/>
            <a:ext cx="24514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Old Corian to be polished for 60 </a:t>
            </a:r>
            <a:r>
              <a:rPr lang="en-US" dirty="0" err="1" smtClean="0">
                <a:solidFill>
                  <a:srgbClr val="FF0000"/>
                </a:solidFill>
              </a:rPr>
              <a:t>Sft</a:t>
            </a:r>
            <a:endParaRPr lang="en-IN" dirty="0">
              <a:solidFill>
                <a:srgbClr val="FF0000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7828817" y="6262305"/>
            <a:ext cx="49242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Note- For all SOK/KDS/CDS/</a:t>
            </a:r>
            <a:r>
              <a:rPr lang="en-US" dirty="0" err="1" smtClean="0"/>
              <a:t>Signages</a:t>
            </a:r>
            <a:r>
              <a:rPr lang="en-US" dirty="0" smtClean="0"/>
              <a:t>/Promo Panel  all electrical &amp; IT wiring to be re-wiring required 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147532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83</Words>
  <Application>Microsoft Office PowerPoint</Application>
  <PresentationFormat>Widescreen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Karthick K</dc:creator>
  <cp:lastModifiedBy>Karthick K</cp:lastModifiedBy>
  <cp:revision>4</cp:revision>
  <dcterms:created xsi:type="dcterms:W3CDTF">2024-12-26T05:53:06Z</dcterms:created>
  <dcterms:modified xsi:type="dcterms:W3CDTF">2025-01-03T13:56:35Z</dcterms:modified>
</cp:coreProperties>
</file>