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6EE84-7CC8-8AAF-0F2D-00EFC646CF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5EE027-669C-3EE3-2777-AC2D7E545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C8CA-F8AD-35C7-A02D-FCD1BC00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5CC6F-D5F7-4AA3-651A-E02B761A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3A85C-020E-C7A9-05E3-BC801A9FD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0627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A7244-385D-D4E0-BC7A-46A970A59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60B780-7380-D6FE-DD6B-9919137A8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C0980-5106-E9FE-CF7D-FBDDDA4F0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29EA7-70F4-5051-C713-400BED9DB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55B35-3AFF-498D-C1B9-1552E60B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6596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7B887F-CF07-2D11-8C8A-4FF278BC5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324D3-D13B-0852-3EAA-8A5CC65684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A0F6-9A98-D914-6287-4261E4607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01D577-C622-F94A-2ED8-0B6F74EE8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AC257-E735-8DEE-7D5D-C029CEF06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1031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194D8-9B47-8F8B-D6B2-861C229AE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F71EC2-103E-FECA-ED08-BD63A1B38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0199B-7924-DE5F-AD9A-CA5E2FBED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06C3F-56C1-3232-6004-D853A5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BA853-1F8D-AFE8-8382-D4A36846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964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41E69-2562-9543-7FA2-6797F6798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A9846-E81A-86DC-9D69-C280E2936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7FF5-2522-7984-69F6-FAAAC6A15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CCC59-AE7C-F396-34E7-307AB005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BEE69-6EEA-0FF6-1590-FB9F14B8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28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430BC-014A-13DC-B77E-AF6B04BED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1382B-DBC8-B5AC-B2A7-97EBDC69D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0EF3E-B89E-99A7-CCE8-155F849C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80121-4BAA-56AF-2C14-AAACF6CD8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AF3C10-B120-5004-65DC-AEED43921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B9D09-5404-1319-CC6D-18FB6CC56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169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011E4-2EAD-45F2-743A-BA497F267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840D7-E305-FE9D-2E6C-431D39831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0A238B-32BD-0CEC-D058-03ADD51304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606B7E-6B04-BD8A-A5A8-EEA5950333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2D84DE-19E0-B224-3CC9-16886F543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D19442-FFDC-0DBB-3040-476F47344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A402-7005-AE28-AAE4-576303D10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C00ED6-FE75-EBE5-A04F-FA41676C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681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9FE0E-9B08-1D12-293D-292951D36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99E89F-AB90-FE16-A6DA-3F58876F6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FE3C60-64F3-1C45-C6C1-F16E141C5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A1D32E-F971-2080-10A8-2C3D257FA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5905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F960B2-BF05-5128-2752-CB88E61E0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C5CD77-D731-FAA8-2345-3A5A75ABE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4729B4-1087-5FB6-0BFA-1CC2F618B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126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1330A-0227-E9A6-6162-AFC953E30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8DFB3-337C-6EFC-8800-B4DBBAC1D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B5426-7F5E-ED73-10F3-16458F92C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BB02FC-E1D1-D719-653A-83749B3E5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30087-5063-893B-AC5F-24BD27437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A21F03-8624-FEE9-8C04-3D4FD096C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690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5357D-F43D-E994-10D1-F46EDE6D9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C9CBD9-F526-F645-C99F-77F817447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0052B-DE7E-78DF-F5D1-D45F008399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90FB35-9A94-8C4B-362B-7EC60E01B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623478-5F03-8B0A-00FA-9987E9DF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26FB6-24EF-52DC-3FB6-3837C0340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64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EC8E93-AFFE-F52C-8693-91C31A234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354A3-7FC2-AF9B-E34B-4D8B52BAB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302DD3-3A58-A65A-6F32-0AA54D110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D0CC-E385-4D39-B38F-A57D0AC5CDEF}" type="datetimeFigureOut">
              <a:rPr lang="en-IN" smtClean="0"/>
              <a:t>27-02-2024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C906F1-D2A4-4C72-46CD-DC5E56160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9F7C34-68EB-ADEF-8445-B9F61A16F9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D43C3-A79B-4D8E-98F1-C7B2716523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02757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36FC2-DF57-1DC3-E82B-9944DEAEE1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PRESENTATION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chemeClr val="accent2"/>
                </a:solidFill>
              </a:rPr>
              <a:t>FOR TFS   KOLKATA</a:t>
            </a:r>
            <a:endParaRPr lang="en-IN" dirty="0">
              <a:solidFill>
                <a:schemeClr val="accent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EDC5E8-4E13-7F25-B8FD-96069A5D02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6102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4E7C35-3C2E-4D8B-9646-5C3F668A92E4}"/>
              </a:ext>
            </a:extLst>
          </p:cNvPr>
          <p:cNvSpPr txBox="1"/>
          <p:nvPr/>
        </p:nvSpPr>
        <p:spPr>
          <a:xfrm>
            <a:off x="0" y="1828721"/>
            <a:ext cx="6093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dirty="0"/>
              <a:t>KAILASH PARVAT </a:t>
            </a:r>
            <a:r>
              <a:rPr lang="en-IN" dirty="0"/>
              <a:t>(FOOD TERMINAL)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A27A6A-4F40-4C2B-3801-5EAF8E12099B}"/>
              </a:ext>
            </a:extLst>
          </p:cNvPr>
          <p:cNvSpPr txBox="1"/>
          <p:nvPr/>
        </p:nvSpPr>
        <p:spPr>
          <a:xfrm>
            <a:off x="0" y="3642133"/>
            <a:ext cx="61759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W-47 X </a:t>
            </a:r>
            <a:r>
              <a:rPr lang="en-US" dirty="0" smtClean="0"/>
              <a:t>H-13 </a:t>
            </a:r>
            <a:r>
              <a:rPr lang="en-US" dirty="0"/>
              <a:t>INCH</a:t>
            </a:r>
            <a:endParaRPr lang="en-IN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EF59B1-9D8C-82E7-36E4-037EE3283442}"/>
              </a:ext>
            </a:extLst>
          </p:cNvPr>
          <p:cNvSpPr txBox="1"/>
          <p:nvPr/>
        </p:nvSpPr>
        <p:spPr>
          <a:xfrm>
            <a:off x="8424472" y="4011465"/>
            <a:ext cx="617594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MATERIALS SPECIFICATION</a:t>
            </a:r>
          </a:p>
          <a:p>
            <a:endParaRPr lang="en-US" dirty="0"/>
          </a:p>
          <a:p>
            <a:r>
              <a:rPr lang="en-US" dirty="0" smtClean="0"/>
              <a:t>VINYL PRINTING &amp; PESTING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94" y="4194319"/>
            <a:ext cx="4602571" cy="258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66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2508DF9-3FE8-FBBC-6AD1-57F99D895E98}"/>
              </a:ext>
            </a:extLst>
          </p:cNvPr>
          <p:cNvSpPr txBox="1"/>
          <p:nvPr/>
        </p:nvSpPr>
        <p:spPr>
          <a:xfrm>
            <a:off x="-32895" y="2083553"/>
            <a:ext cx="60935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dirty="0"/>
              <a:t>KAILASH PARVAT </a:t>
            </a:r>
            <a:r>
              <a:rPr lang="en-IN" dirty="0"/>
              <a:t>(FOOD TERMINAL)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CFF84A-5C58-11A2-28C6-26993716494B}"/>
              </a:ext>
            </a:extLst>
          </p:cNvPr>
          <p:cNvSpPr txBox="1"/>
          <p:nvPr/>
        </p:nvSpPr>
        <p:spPr>
          <a:xfrm>
            <a:off x="75371" y="2691411"/>
            <a:ext cx="619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F82032-82AF-623D-992F-9015A77DDA0A}"/>
              </a:ext>
            </a:extLst>
          </p:cNvPr>
          <p:cNvSpPr txBox="1"/>
          <p:nvPr/>
        </p:nvSpPr>
        <p:spPr>
          <a:xfrm>
            <a:off x="60380" y="3201236"/>
            <a:ext cx="61909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W-41 X </a:t>
            </a:r>
            <a:r>
              <a:rPr lang="en-US" dirty="0" smtClean="0"/>
              <a:t>H-13 </a:t>
            </a:r>
            <a:r>
              <a:rPr lang="en-US" dirty="0"/>
              <a:t>INCH</a:t>
            </a:r>
            <a:endParaRPr lang="en-IN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F9DED5-2DA2-0E19-7A4A-418819C28FC8}"/>
              </a:ext>
            </a:extLst>
          </p:cNvPr>
          <p:cNvSpPr txBox="1"/>
          <p:nvPr/>
        </p:nvSpPr>
        <p:spPr>
          <a:xfrm>
            <a:off x="7913925" y="3735416"/>
            <a:ext cx="619093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/>
              <a:t>MATERIALS SPECIFICATION</a:t>
            </a:r>
          </a:p>
          <a:p>
            <a:endParaRPr lang="en-US" dirty="0"/>
          </a:p>
          <a:p>
            <a:r>
              <a:rPr lang="en-US" dirty="0" smtClean="0"/>
              <a:t>VINYL PRINTING &amp; PESTING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32" y="4011465"/>
            <a:ext cx="4262647" cy="239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07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1A0978E-1896-B2B5-2E6F-923554F637C1}"/>
              </a:ext>
            </a:extLst>
          </p:cNvPr>
          <p:cNvSpPr txBox="1"/>
          <p:nvPr/>
        </p:nvSpPr>
        <p:spPr>
          <a:xfrm>
            <a:off x="7603761" y="3987144"/>
            <a:ext cx="60935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MATERIALS SPECIFICATION</a:t>
            </a:r>
          </a:p>
          <a:p>
            <a:endParaRPr lang="en-US" dirty="0"/>
          </a:p>
          <a:p>
            <a:r>
              <a:rPr lang="en-US" dirty="0"/>
              <a:t>VINYL PRINTING &amp; PESTING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BAA137-E839-AC98-29F3-D8CDDA1D56B7}"/>
              </a:ext>
            </a:extLst>
          </p:cNvPr>
          <p:cNvSpPr txBox="1"/>
          <p:nvPr/>
        </p:nvSpPr>
        <p:spPr>
          <a:xfrm>
            <a:off x="0" y="1858701"/>
            <a:ext cx="6850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dirty="0"/>
              <a:t>KAILASH PARVAT </a:t>
            </a:r>
            <a:r>
              <a:rPr lang="en-IN" dirty="0"/>
              <a:t>(FOOD TERMINAL)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895E5E-7F49-BA46-CF6B-78B1E5B4ADE6}"/>
              </a:ext>
            </a:extLst>
          </p:cNvPr>
          <p:cNvSpPr txBox="1"/>
          <p:nvPr/>
        </p:nvSpPr>
        <p:spPr>
          <a:xfrm>
            <a:off x="0" y="2749326"/>
            <a:ext cx="6932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/>
              <a:t>W-60 </a:t>
            </a:r>
            <a:r>
              <a:rPr lang="en-US" dirty="0"/>
              <a:t>X </a:t>
            </a:r>
            <a:r>
              <a:rPr lang="en-US" dirty="0" smtClean="0"/>
              <a:t>H-57 </a:t>
            </a:r>
            <a:r>
              <a:rPr lang="en-US" dirty="0"/>
              <a:t>INCH</a:t>
            </a:r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745" y="3145552"/>
            <a:ext cx="2008582" cy="357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187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1A0978E-1896-B2B5-2E6F-923554F637C1}"/>
              </a:ext>
            </a:extLst>
          </p:cNvPr>
          <p:cNvSpPr txBox="1"/>
          <p:nvPr/>
        </p:nvSpPr>
        <p:spPr>
          <a:xfrm>
            <a:off x="7603761" y="3987144"/>
            <a:ext cx="60935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MATERIALS SPECIFICATION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VINYL PRINTING &amp; PESTING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BAA137-E839-AC98-29F3-D8CDDA1D56B7}"/>
              </a:ext>
            </a:extLst>
          </p:cNvPr>
          <p:cNvSpPr txBox="1"/>
          <p:nvPr/>
        </p:nvSpPr>
        <p:spPr>
          <a:xfrm>
            <a:off x="0" y="1858701"/>
            <a:ext cx="6850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dirty="0" smtClean="0"/>
              <a:t>KOLKATA STREET</a:t>
            </a:r>
            <a:r>
              <a:rPr lang="en-IN" sz="3200" dirty="0" smtClean="0"/>
              <a:t> </a:t>
            </a:r>
            <a:r>
              <a:rPr lang="en-IN" dirty="0"/>
              <a:t>(FOOD TERMINAL)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895E5E-7F49-BA46-CF6B-78B1E5B4ADE6}"/>
              </a:ext>
            </a:extLst>
          </p:cNvPr>
          <p:cNvSpPr txBox="1"/>
          <p:nvPr/>
        </p:nvSpPr>
        <p:spPr>
          <a:xfrm>
            <a:off x="0" y="2845978"/>
            <a:ext cx="6932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/>
              <a:t>W-14 </a:t>
            </a:r>
            <a:r>
              <a:rPr lang="en-US" dirty="0"/>
              <a:t>X </a:t>
            </a:r>
            <a:r>
              <a:rPr lang="en-US" dirty="0" smtClean="0"/>
              <a:t>H-12 </a:t>
            </a:r>
            <a:r>
              <a:rPr lang="en-US" dirty="0"/>
              <a:t>INCH</a:t>
            </a:r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963" y="3222158"/>
            <a:ext cx="1991566" cy="3540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93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1A0978E-1896-B2B5-2E6F-923554F637C1}"/>
              </a:ext>
            </a:extLst>
          </p:cNvPr>
          <p:cNvSpPr txBox="1"/>
          <p:nvPr/>
        </p:nvSpPr>
        <p:spPr>
          <a:xfrm>
            <a:off x="7603761" y="3987144"/>
            <a:ext cx="6093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MATERIALS SPECIFICATION</a:t>
            </a:r>
          </a:p>
          <a:p>
            <a:endParaRPr lang="en-US" dirty="0"/>
          </a:p>
          <a:p>
            <a:r>
              <a:rPr lang="en-US" dirty="0"/>
              <a:t>VINYL PRINTING &amp; PESTING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BAA137-E839-AC98-29F3-D8CDDA1D56B7}"/>
              </a:ext>
            </a:extLst>
          </p:cNvPr>
          <p:cNvSpPr txBox="1"/>
          <p:nvPr/>
        </p:nvSpPr>
        <p:spPr>
          <a:xfrm>
            <a:off x="0" y="1858701"/>
            <a:ext cx="6850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dirty="0" smtClean="0"/>
              <a:t>KOLKATA STREET </a:t>
            </a:r>
            <a:r>
              <a:rPr lang="en-IN" dirty="0"/>
              <a:t>(FOOD TERMINAL)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895E5E-7F49-BA46-CF6B-78B1E5B4ADE6}"/>
              </a:ext>
            </a:extLst>
          </p:cNvPr>
          <p:cNvSpPr txBox="1"/>
          <p:nvPr/>
        </p:nvSpPr>
        <p:spPr>
          <a:xfrm>
            <a:off x="0" y="3661987"/>
            <a:ext cx="6932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/>
              <a:t>W-47 </a:t>
            </a:r>
            <a:r>
              <a:rPr lang="en-US" dirty="0"/>
              <a:t>X </a:t>
            </a:r>
            <a:r>
              <a:rPr lang="en-US" dirty="0" smtClean="0"/>
              <a:t>H-10 </a:t>
            </a:r>
            <a:r>
              <a:rPr lang="en-US" dirty="0"/>
              <a:t>INCH</a:t>
            </a:r>
            <a:endParaRPr lang="en-IN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1" y="4256008"/>
            <a:ext cx="4168588" cy="234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2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1A0978E-1896-B2B5-2E6F-923554F637C1}"/>
              </a:ext>
            </a:extLst>
          </p:cNvPr>
          <p:cNvSpPr txBox="1"/>
          <p:nvPr/>
        </p:nvSpPr>
        <p:spPr>
          <a:xfrm>
            <a:off x="7603761" y="3987144"/>
            <a:ext cx="609350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MATERIALS SPECIFICATION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VINYL PRINTING &amp; PESTING</a:t>
            </a: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BAA137-E839-AC98-29F3-D8CDDA1D56B7}"/>
              </a:ext>
            </a:extLst>
          </p:cNvPr>
          <p:cNvSpPr txBox="1"/>
          <p:nvPr/>
        </p:nvSpPr>
        <p:spPr>
          <a:xfrm>
            <a:off x="0" y="1858701"/>
            <a:ext cx="6850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3200" dirty="0" smtClean="0"/>
              <a:t>SUBWAY</a:t>
            </a:r>
            <a:r>
              <a:rPr lang="en-IN" sz="3200" dirty="0" smtClean="0"/>
              <a:t> </a:t>
            </a:r>
            <a:r>
              <a:rPr lang="en-IN" dirty="0"/>
              <a:t>(FOOD TERMINAL)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D895E5E-7F49-BA46-CF6B-78B1E5B4ADE6}"/>
              </a:ext>
            </a:extLst>
          </p:cNvPr>
          <p:cNvSpPr txBox="1"/>
          <p:nvPr/>
        </p:nvSpPr>
        <p:spPr>
          <a:xfrm>
            <a:off x="0" y="3661987"/>
            <a:ext cx="6932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/>
              <a:t>W-61 </a:t>
            </a:r>
            <a:r>
              <a:rPr lang="en-US" dirty="0"/>
              <a:t>X </a:t>
            </a:r>
            <a:r>
              <a:rPr lang="en-US" dirty="0" smtClean="0"/>
              <a:t>H-2 </a:t>
            </a:r>
            <a:r>
              <a:rPr lang="en-US" dirty="0"/>
              <a:t>INCH</a:t>
            </a:r>
            <a:endParaRPr lang="en-IN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30" y="4077808"/>
            <a:ext cx="4167187" cy="234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827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99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PRESENTATION FOR TFS   KOLKATA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Photo Album</dc:title>
  <dc:creator>PKSS</dc:creator>
  <cp:lastModifiedBy>Ayan</cp:lastModifiedBy>
  <cp:revision>23</cp:revision>
  <dcterms:created xsi:type="dcterms:W3CDTF">2022-09-07T07:14:33Z</dcterms:created>
  <dcterms:modified xsi:type="dcterms:W3CDTF">2024-02-27T09:02:57Z</dcterms:modified>
</cp:coreProperties>
</file>